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8" r:id="rId3"/>
    <p:sldId id="259" r:id="rId4"/>
    <p:sldId id="260" r:id="rId5"/>
    <p:sldId id="261" r:id="rId6"/>
    <p:sldId id="263" r:id="rId7"/>
    <p:sldId id="268" r:id="rId8"/>
    <p:sldId id="269" r:id="rId9"/>
    <p:sldId id="262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3">
          <p15:clr>
            <a:srgbClr val="A4A3A4"/>
          </p15:clr>
        </p15:guide>
        <p15:guide id="2" pos="30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050E"/>
    <a:srgbClr val="FFFFFF"/>
    <a:srgbClr val="9D0B20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/>
    <p:restoredTop sz="94660"/>
  </p:normalViewPr>
  <p:slideViewPr>
    <p:cSldViewPr snapToGrid="0" showGuides="1">
      <p:cViewPr varScale="1">
        <p:scale>
          <a:sx n="74" d="100"/>
          <a:sy n="74" d="100"/>
        </p:scale>
        <p:origin x="576" y="90"/>
      </p:cViewPr>
      <p:guideLst>
        <p:guide orient="horz" pos="2133"/>
        <p:guide pos="3004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5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1048736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2020/9/22</a:t>
            </a:fld>
            <a:endParaRPr lang="zh-CN" altLang="en-US" strike="noStrike" noProof="1"/>
          </a:p>
        </p:txBody>
      </p:sp>
      <p:sp>
        <p:nvSpPr>
          <p:cNvPr id="1048737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1048738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40725104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9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1048730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2020/9/22</a:t>
            </a:fld>
            <a:endParaRPr lang="zh-CN" altLang="en-US" strike="noStrike" noProof="1"/>
          </a:p>
        </p:txBody>
      </p:sp>
      <p:sp>
        <p:nvSpPr>
          <p:cNvPr id="1048731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48732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1048733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1048734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112903341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64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1048725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 fontAlgn="auto"/>
            <a:r>
              <a:rPr lang="zh-CN" altLang="en-US" strike="noStrike" noProof="1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104872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72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72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8230A198-E83A-46EC-9A17-5978008876A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auto"/>
            <a:r>
              <a:rPr lang="zh-CN" altLang="en-US" strike="noStrike" noProof="1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1048582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1" fontAlgn="auto"/>
            <a:r>
              <a:rPr lang="zh-CN" altLang="en-US" sz="2800" strike="noStrike" noProof="1">
                <a:sym typeface="+mn-ea"/>
              </a:rPr>
              <a:t>Click here to edit the master text style</a:t>
            </a:r>
            <a:endParaRPr lang="zh-CN" altLang="en-US" sz="2800" strike="noStrike" noProof="1"/>
          </a:p>
          <a:p>
            <a:pPr lvl="1" fontAlgn="auto"/>
            <a:r>
              <a:rPr lang="zh-CN" altLang="en-US" sz="2800" strike="noStrike" noProof="1">
                <a:sym typeface="+mn-ea"/>
              </a:rPr>
              <a:t>The second level</a:t>
            </a:r>
            <a:endParaRPr lang="zh-CN" altLang="en-US" sz="2800" strike="noStrike" noProof="1"/>
          </a:p>
          <a:p>
            <a:pPr lvl="2" fontAlgn="auto"/>
            <a:r>
              <a:rPr lang="zh-CN" altLang="en-US" sz="2800" strike="noStrike" noProof="1">
                <a:sym typeface="+mn-ea"/>
              </a:rPr>
              <a:t>The third level</a:t>
            </a:r>
            <a:endParaRPr lang="zh-CN" altLang="en-US" sz="2800" strike="noStrike" noProof="1"/>
          </a:p>
          <a:p>
            <a:pPr lvl="3" fontAlgn="auto"/>
            <a:r>
              <a:rPr lang="zh-CN" altLang="en-US" sz="2800" strike="noStrike" noProof="1">
                <a:sym typeface="+mn-ea"/>
              </a:rPr>
              <a:t>The fourth level</a:t>
            </a:r>
            <a:endParaRPr lang="zh-CN" altLang="en-US" sz="2800" strike="noStrike" noProof="1"/>
          </a:p>
          <a:p>
            <a:pPr lvl="4" fontAlgn="auto"/>
            <a:r>
              <a:rPr lang="zh-CN" altLang="en-US" sz="2800" strike="noStrike" noProof="1">
                <a:sym typeface="+mn-ea"/>
              </a:rPr>
              <a:t>Fifth level</a:t>
            </a:r>
            <a:endParaRPr lang="zh-CN" altLang="en-US" strike="noStrike" noProof="1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8230A198-E83A-46EC-9A17-5978008876A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Click here to edit the master title style</a:t>
            </a:r>
            <a:endParaRPr lang="zh-CN" altLang="en-US" dirty="0"/>
          </a:p>
        </p:txBody>
      </p:sp>
      <p:sp>
        <p:nvSpPr>
          <p:cNvPr id="104857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1" indent="-228600"/>
            <a:r>
              <a:rPr lang="zh-CN" altLang="en-US" dirty="0"/>
              <a:t>Click here to edit the master text style</a:t>
            </a:r>
          </a:p>
          <a:p>
            <a:pPr lvl="1" indent="-228600"/>
            <a:r>
              <a:rPr lang="zh-CN" altLang="en-US" dirty="0"/>
              <a:t>The second level</a:t>
            </a:r>
          </a:p>
          <a:p>
            <a:pPr lvl="2" indent="-228600"/>
            <a:r>
              <a:rPr lang="zh-CN" altLang="en-US" dirty="0"/>
              <a:t>The third level</a:t>
            </a:r>
          </a:p>
          <a:p>
            <a:pPr lvl="3" indent="-228600"/>
            <a:r>
              <a:rPr lang="zh-CN" altLang="en-US" dirty="0"/>
              <a:t>The fourth level</a:t>
            </a:r>
          </a:p>
          <a:p>
            <a:pPr lvl="4" indent="-228600"/>
            <a:r>
              <a:rPr lang="zh-CN" altLang="en-US" dirty="0"/>
              <a:t>Fifth level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8230A198-E83A-46EC-9A17-5978008876A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图片 1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-67759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48689" name="文本框 3"/>
          <p:cNvSpPr txBox="1"/>
          <p:nvPr/>
        </p:nvSpPr>
        <p:spPr>
          <a:xfrm>
            <a:off x="3934060" y="2379152"/>
            <a:ext cx="74798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ctr" defTabSz="91440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4800" spc="3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sym typeface="+mn-ea"/>
              </a:rPr>
              <a:t>ONLINE </a:t>
            </a:r>
            <a:r>
              <a:rPr lang="en-IN" sz="4800" spc="3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sym typeface="+mn-ea"/>
              </a:rPr>
              <a:t>CAREER PLAN</a:t>
            </a:r>
            <a:r>
              <a:rPr lang="en-US" sz="4800" spc="300" dirty="0">
                <a:solidFill>
                  <a:schemeClr val="bg1"/>
                </a:solidFill>
                <a:latin typeface="Impact" panose="020B0806030902050204" pitchFamily="34" charset="0"/>
                <a:ea typeface="+mn-ea"/>
                <a:sym typeface="+mn-ea"/>
              </a:rPr>
              <a:t>NER</a:t>
            </a:r>
            <a:endParaRPr kumimoji="0" lang="en-IN" sz="4800" kern="1200" cap="none" spc="300" normalizeH="0" baseline="0" noProof="0" dirty="0">
              <a:solidFill>
                <a:schemeClr val="bg1"/>
              </a:solidFill>
              <a:latin typeface="Impact" panose="020B0806030902050204" pitchFamily="34" charset="0"/>
              <a:ea typeface="+mn-ea"/>
              <a:sym typeface="+mn-ea"/>
            </a:endParaRPr>
          </a:p>
        </p:txBody>
      </p:sp>
      <p:sp>
        <p:nvSpPr>
          <p:cNvPr id="1048690" name="文本框 4"/>
          <p:cNvSpPr txBox="1"/>
          <p:nvPr/>
        </p:nvSpPr>
        <p:spPr>
          <a:xfrm>
            <a:off x="3747752" y="3553497"/>
            <a:ext cx="1840249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l"/>
            <a:r>
              <a:rPr lang="en-IN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Presented by </a:t>
            </a:r>
            <a:r>
              <a:rPr lang="en-IN" altLang="zh-CN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lang="en-IN" altLang="zh-CN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48691" name="文本框 5"/>
          <p:cNvSpPr txBox="1"/>
          <p:nvPr/>
        </p:nvSpPr>
        <p:spPr>
          <a:xfrm>
            <a:off x="4719392" y="3975418"/>
            <a:ext cx="4450366" cy="1200329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IN" alt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Saurabh</a:t>
            </a:r>
            <a:r>
              <a:rPr lang="en-IN" alt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IN" alt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Khade</a:t>
            </a:r>
            <a:r>
              <a:rPr lang="en-IN" alt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(116CP1235A)</a:t>
            </a:r>
            <a:endParaRPr lang="en-IN" altLang="en-US" sz="2400" dirty="0" smtClean="0">
              <a:solidFill>
                <a:schemeClr val="bg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IN" altLang="en-US" sz="2400" dirty="0" err="1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Rakshit</a:t>
            </a:r>
            <a:r>
              <a:rPr lang="en-I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IN" alt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Koli</a:t>
            </a:r>
            <a:r>
              <a:rPr lang="en-IN" alt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    (116CP1303A)</a:t>
            </a:r>
            <a:endParaRPr lang="en-IN" altLang="en-US" sz="2400" dirty="0">
              <a:solidFill>
                <a:schemeClr val="bg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IN" altLang="en-US" sz="2400" dirty="0" err="1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Soham</a:t>
            </a:r>
            <a:r>
              <a:rPr lang="en-IN" alt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IN" alt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Kubal</a:t>
            </a:r>
            <a:r>
              <a:rPr lang="en-IN" alt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   (116CP1043A)</a:t>
            </a:r>
            <a:endParaRPr lang="en-IN" altLang="en-US" sz="2400" dirty="0">
              <a:solidFill>
                <a:schemeClr val="bg1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 rot="10800000" flipV="1">
            <a:off x="3747752" y="317361"/>
            <a:ext cx="8113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MGM’s College of Engineering &amp; Technology</a:t>
            </a: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103317" y="843147"/>
            <a:ext cx="4931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Engineering </a:t>
            </a:r>
          </a:p>
        </p:txBody>
      </p:sp>
      <p:sp>
        <p:nvSpPr>
          <p:cNvPr id="5" name="Rectangle 4"/>
          <p:cNvSpPr/>
          <p:nvPr/>
        </p:nvSpPr>
        <p:spPr>
          <a:xfrm>
            <a:off x="6010141" y="1304812"/>
            <a:ext cx="33276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Academic Year: 2019-20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Online Career Planner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941" y="-76120"/>
            <a:ext cx="1846643" cy="18466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文本框 3"/>
          <p:cNvSpPr txBox="1"/>
          <p:nvPr/>
        </p:nvSpPr>
        <p:spPr>
          <a:xfrm>
            <a:off x="4027366" y="304849"/>
            <a:ext cx="4033422" cy="83099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 defTabSz="914400"/>
            <a:r>
              <a:rPr lang="en-IN" altLang="zh-CN" sz="4800" b="1" dirty="0">
                <a:solidFill>
                  <a:srgbClr val="262626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1048612" name="Text Box 1"/>
          <p:cNvSpPr txBox="1"/>
          <p:nvPr/>
        </p:nvSpPr>
        <p:spPr>
          <a:xfrm>
            <a:off x="2302419" y="1698429"/>
            <a:ext cx="8170039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objective of our proposed system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is : To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lend a helping hand for students aiming for career in engineering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assist students to select a Proper path/department depending on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their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personal skill set &amp; mental abilities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Our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system at this point is entirely based on academic subjects &amp; not on vocational subjects that depend on individual liking.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5846"/>
            <a:ext cx="1024217" cy="1493649"/>
          </a:xfrm>
          <a:prstGeom prst="rect">
            <a:avLst/>
          </a:prstGeom>
        </p:spPr>
      </p:pic>
      <p:sp>
        <p:nvSpPr>
          <p:cNvPr id="7" name="半闭框 81"/>
          <p:cNvSpPr/>
          <p:nvPr/>
        </p:nvSpPr>
        <p:spPr>
          <a:xfrm rot="8100000">
            <a:off x="-1003300" y="2425700"/>
            <a:ext cx="2006600" cy="2006600"/>
          </a:xfrm>
          <a:prstGeom prst="halfFrame">
            <a:avLst>
              <a:gd name="adj1" fmla="val 18167"/>
              <a:gd name="adj2" fmla="val 1682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34601"/>
            <a:ext cx="1018120" cy="1487553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 bwMode="auto">
          <a:xfrm>
            <a:off x="2154241" y="1857928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2154241" y="2968170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2154241" y="4078412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矩形 3"/>
          <p:cNvSpPr/>
          <p:nvPr/>
        </p:nvSpPr>
        <p:spPr>
          <a:xfrm>
            <a:off x="399098" y="-18415"/>
            <a:ext cx="165100" cy="2235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675" name="矩形 14"/>
          <p:cNvSpPr/>
          <p:nvPr/>
        </p:nvSpPr>
        <p:spPr>
          <a:xfrm>
            <a:off x="150495" y="-18415"/>
            <a:ext cx="163513" cy="152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676" name="矩形 15"/>
          <p:cNvSpPr/>
          <p:nvPr/>
        </p:nvSpPr>
        <p:spPr>
          <a:xfrm>
            <a:off x="641033" y="-18415"/>
            <a:ext cx="16510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677" name="Freeform 261"/>
          <p:cNvSpPr/>
          <p:nvPr/>
        </p:nvSpPr>
        <p:spPr>
          <a:xfrm>
            <a:off x="641350" y="1268413"/>
            <a:ext cx="866775" cy="862012"/>
          </a:xfrm>
          <a:custGeom>
            <a:avLst/>
            <a:gdLst/>
            <a:ahLst/>
            <a:cxnLst>
              <a:cxn ang="0">
                <a:pos x="845926" y="130350"/>
              </a:cxn>
              <a:cxn ang="0">
                <a:pos x="745220" y="10027"/>
              </a:cxn>
              <a:cxn ang="0">
                <a:pos x="725079" y="10027"/>
              </a:cxn>
              <a:cxn ang="0">
                <a:pos x="715009" y="10027"/>
              </a:cxn>
              <a:cxn ang="0">
                <a:pos x="694868" y="40108"/>
              </a:cxn>
              <a:cxn ang="0">
                <a:pos x="694868" y="100269"/>
              </a:cxn>
              <a:cxn ang="0">
                <a:pos x="594162" y="100269"/>
              </a:cxn>
              <a:cxn ang="0">
                <a:pos x="594162" y="10027"/>
              </a:cxn>
              <a:cxn ang="0">
                <a:pos x="584092" y="0"/>
              </a:cxn>
              <a:cxn ang="0">
                <a:pos x="463245" y="0"/>
              </a:cxn>
              <a:cxn ang="0">
                <a:pos x="453175" y="10027"/>
              </a:cxn>
              <a:cxn ang="0">
                <a:pos x="453175" y="100269"/>
              </a:cxn>
              <a:cxn ang="0">
                <a:pos x="443104" y="130350"/>
              </a:cxn>
              <a:cxn ang="0">
                <a:pos x="443104" y="210566"/>
              </a:cxn>
              <a:cxn ang="0">
                <a:pos x="453175" y="240646"/>
              </a:cxn>
              <a:cxn ang="0">
                <a:pos x="453175" y="270727"/>
              </a:cxn>
              <a:cxn ang="0">
                <a:pos x="372610" y="270727"/>
              </a:cxn>
              <a:cxn ang="0">
                <a:pos x="372610" y="210566"/>
              </a:cxn>
              <a:cxn ang="0">
                <a:pos x="342399" y="180485"/>
              </a:cxn>
              <a:cxn ang="0">
                <a:pos x="322257" y="180485"/>
              </a:cxn>
              <a:cxn ang="0">
                <a:pos x="292046" y="180485"/>
              </a:cxn>
              <a:cxn ang="0">
                <a:pos x="30212" y="300808"/>
              </a:cxn>
              <a:cxn ang="0">
                <a:pos x="0" y="340916"/>
              </a:cxn>
              <a:cxn ang="0">
                <a:pos x="30212" y="381023"/>
              </a:cxn>
              <a:cxn ang="0">
                <a:pos x="292046" y="501347"/>
              </a:cxn>
              <a:cxn ang="0">
                <a:pos x="312187" y="511373"/>
              </a:cxn>
              <a:cxn ang="0">
                <a:pos x="342399" y="501347"/>
              </a:cxn>
              <a:cxn ang="0">
                <a:pos x="372610" y="471266"/>
              </a:cxn>
              <a:cxn ang="0">
                <a:pos x="372610" y="421131"/>
              </a:cxn>
              <a:cxn ang="0">
                <a:pos x="453175" y="421131"/>
              </a:cxn>
              <a:cxn ang="0">
                <a:pos x="453175" y="852289"/>
              </a:cxn>
              <a:cxn ang="0">
                <a:pos x="463245" y="862316"/>
              </a:cxn>
              <a:cxn ang="0">
                <a:pos x="584092" y="862316"/>
              </a:cxn>
              <a:cxn ang="0">
                <a:pos x="594162" y="852289"/>
              </a:cxn>
              <a:cxn ang="0">
                <a:pos x="594162" y="411104"/>
              </a:cxn>
              <a:cxn ang="0">
                <a:pos x="624374" y="381023"/>
              </a:cxn>
              <a:cxn ang="0">
                <a:pos x="624374" y="300808"/>
              </a:cxn>
              <a:cxn ang="0">
                <a:pos x="594162" y="270727"/>
              </a:cxn>
              <a:cxn ang="0">
                <a:pos x="594162" y="250673"/>
              </a:cxn>
              <a:cxn ang="0">
                <a:pos x="694868" y="250673"/>
              </a:cxn>
              <a:cxn ang="0">
                <a:pos x="694868" y="300808"/>
              </a:cxn>
              <a:cxn ang="0">
                <a:pos x="715009" y="330889"/>
              </a:cxn>
              <a:cxn ang="0">
                <a:pos x="735150" y="340916"/>
              </a:cxn>
              <a:cxn ang="0">
                <a:pos x="745220" y="330889"/>
              </a:cxn>
              <a:cxn ang="0">
                <a:pos x="845926" y="210566"/>
              </a:cxn>
              <a:cxn ang="0">
                <a:pos x="866067" y="170458"/>
              </a:cxn>
              <a:cxn ang="0">
                <a:pos x="845926" y="130350"/>
              </a:cxn>
            </a:cxnLst>
            <a:rect l="0" t="0" r="0" b="0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48678" name="文本框 2"/>
          <p:cNvSpPr txBox="1"/>
          <p:nvPr/>
        </p:nvSpPr>
        <p:spPr>
          <a:xfrm>
            <a:off x="1418253" y="324274"/>
            <a:ext cx="8020050" cy="10156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en-IN" altLang="zh-CN" sz="4800" b="1" dirty="0" smtClean="0">
                <a:solidFill>
                  <a:srgbClr val="262626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Future</a:t>
            </a:r>
            <a:r>
              <a:rPr lang="en-IN" altLang="zh-CN" sz="6000" b="1" dirty="0" smtClean="0">
                <a:solidFill>
                  <a:srgbClr val="262626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IN" altLang="zh-CN" sz="4800" b="1" dirty="0" smtClean="0">
                <a:solidFill>
                  <a:srgbClr val="262626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Scope</a:t>
            </a:r>
            <a:endParaRPr lang="en-IN" altLang="zh-CN" sz="4800" b="1" dirty="0">
              <a:solidFill>
                <a:srgbClr val="262626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48680" name="文本框 10"/>
          <p:cNvSpPr txBox="1"/>
          <p:nvPr/>
        </p:nvSpPr>
        <p:spPr>
          <a:xfrm>
            <a:off x="2485707" y="1556508"/>
            <a:ext cx="7689850" cy="30469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add large no. of respective questions and create a Questionnaire module which will select a certain no. of questions and jumble them up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other fields as well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.(B.A, B.com,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Pharma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, etc.)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 &amp; improvise this system to include vocational subjects as well.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81" name="文本框 10"/>
          <p:cNvSpPr txBox="1"/>
          <p:nvPr/>
        </p:nvSpPr>
        <p:spPr>
          <a:xfrm>
            <a:off x="2485707" y="7910986"/>
            <a:ext cx="5582285" cy="35814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1048682" name="文本框 10"/>
          <p:cNvSpPr txBox="1"/>
          <p:nvPr/>
        </p:nvSpPr>
        <p:spPr>
          <a:xfrm>
            <a:off x="2000912" y="10765696"/>
            <a:ext cx="97478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n-IN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238" y="2080390"/>
            <a:ext cx="1420491" cy="284707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5846"/>
            <a:ext cx="1024217" cy="14936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1581" y="4384460"/>
            <a:ext cx="1018120" cy="1487553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 bwMode="auto">
          <a:xfrm>
            <a:off x="2295662" y="1676609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2295662" y="3129568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2289888" y="3836506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图片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-1587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48723" name="文本框 5"/>
          <p:cNvSpPr txBox="1"/>
          <p:nvPr/>
        </p:nvSpPr>
        <p:spPr>
          <a:xfrm>
            <a:off x="4435475" y="2705100"/>
            <a:ext cx="6421438" cy="138684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 sz="8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</a:t>
            </a:r>
            <a:r>
              <a:rPr lang="zh-CN" altLang="en-US" sz="8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！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97155" name="图片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-317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48693" name="文本框 8"/>
          <p:cNvSpPr txBox="1"/>
          <p:nvPr/>
        </p:nvSpPr>
        <p:spPr>
          <a:xfrm>
            <a:off x="3828098" y="-317"/>
            <a:ext cx="3938587" cy="1200329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1048694" name="文本框 6"/>
          <p:cNvSpPr txBox="1"/>
          <p:nvPr/>
        </p:nvSpPr>
        <p:spPr>
          <a:xfrm>
            <a:off x="4717098" y="1277303"/>
            <a:ext cx="335756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IN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Introduction</a:t>
            </a:r>
          </a:p>
        </p:txBody>
      </p:sp>
      <p:sp>
        <p:nvSpPr>
          <p:cNvPr id="1048698" name="文本框 14"/>
          <p:cNvSpPr txBox="1"/>
          <p:nvPr/>
        </p:nvSpPr>
        <p:spPr>
          <a:xfrm>
            <a:off x="4717098" y="2027238"/>
            <a:ext cx="335756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IN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Problem Statement</a:t>
            </a:r>
          </a:p>
        </p:txBody>
      </p:sp>
      <p:sp>
        <p:nvSpPr>
          <p:cNvPr id="1048702" name="文本框 20"/>
          <p:cNvSpPr txBox="1"/>
          <p:nvPr/>
        </p:nvSpPr>
        <p:spPr>
          <a:xfrm>
            <a:off x="4717098" y="2734628"/>
            <a:ext cx="335756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IN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Objective</a:t>
            </a:r>
          </a:p>
        </p:txBody>
      </p:sp>
      <p:sp>
        <p:nvSpPr>
          <p:cNvPr id="1048706" name="文本框 26"/>
          <p:cNvSpPr txBox="1"/>
          <p:nvPr/>
        </p:nvSpPr>
        <p:spPr>
          <a:xfrm>
            <a:off x="4623362" y="5214619"/>
            <a:ext cx="335756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IN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Features</a:t>
            </a:r>
          </a:p>
        </p:txBody>
      </p:sp>
      <p:sp>
        <p:nvSpPr>
          <p:cNvPr id="1048710" name="文本框 26"/>
          <p:cNvSpPr txBox="1"/>
          <p:nvPr/>
        </p:nvSpPr>
        <p:spPr>
          <a:xfrm>
            <a:off x="4717098" y="4391660"/>
            <a:ext cx="335756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IN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System Working</a:t>
            </a:r>
          </a:p>
        </p:txBody>
      </p:sp>
      <p:sp>
        <p:nvSpPr>
          <p:cNvPr id="1048711" name="文本框 26"/>
          <p:cNvSpPr txBox="1"/>
          <p:nvPr/>
        </p:nvSpPr>
        <p:spPr>
          <a:xfrm>
            <a:off x="4717098" y="3526155"/>
            <a:ext cx="335756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IN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Technology Stack</a:t>
            </a:r>
          </a:p>
        </p:txBody>
      </p:sp>
      <p:sp>
        <p:nvSpPr>
          <p:cNvPr id="1048712" name="文本框 26"/>
          <p:cNvSpPr txBox="1"/>
          <p:nvPr/>
        </p:nvSpPr>
        <p:spPr>
          <a:xfrm>
            <a:off x="4717098" y="5976620"/>
            <a:ext cx="3357562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IN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Conclusion</a:t>
            </a:r>
          </a:p>
        </p:txBody>
      </p:sp>
      <p:sp>
        <p:nvSpPr>
          <p:cNvPr id="1048720" name="文本框 26"/>
          <p:cNvSpPr txBox="1"/>
          <p:nvPr/>
        </p:nvSpPr>
        <p:spPr>
          <a:xfrm>
            <a:off x="9040495" y="1277620"/>
            <a:ext cx="3048635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IN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Future Scope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4236994" y="1322620"/>
            <a:ext cx="347886" cy="36806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4249717" y="2056319"/>
            <a:ext cx="347886" cy="36806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4236994" y="2799271"/>
            <a:ext cx="347886" cy="36806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4249717" y="3572308"/>
            <a:ext cx="347886" cy="36806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4236994" y="4436543"/>
            <a:ext cx="347886" cy="36806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4275476" y="5205655"/>
            <a:ext cx="347886" cy="36806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4275476" y="5974790"/>
            <a:ext cx="347886" cy="36806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8476658" y="1324958"/>
            <a:ext cx="347886" cy="36806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任意多边形 65"/>
          <p:cNvSpPr/>
          <p:nvPr/>
        </p:nvSpPr>
        <p:spPr>
          <a:xfrm rot="2700000">
            <a:off x="-76994" y="4328319"/>
            <a:ext cx="666750" cy="1430338"/>
          </a:xfrm>
          <a:custGeom>
            <a:avLst/>
            <a:gdLst>
              <a:gd name="connsiteX0" fmla="*/ 0 w 666750"/>
              <a:gd name="connsiteY0" fmla="*/ 0 h 1430621"/>
              <a:gd name="connsiteX1" fmla="*/ 666750 w 666750"/>
              <a:gd name="connsiteY1" fmla="*/ 0 h 1430621"/>
              <a:gd name="connsiteX2" fmla="*/ 666750 w 666750"/>
              <a:gd name="connsiteY2" fmla="*/ 1430621 h 1430621"/>
              <a:gd name="connsiteX3" fmla="*/ 0 w 666750"/>
              <a:gd name="connsiteY3" fmla="*/ 763871 h 1430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6750" h="1430621">
                <a:moveTo>
                  <a:pt x="0" y="0"/>
                </a:moveTo>
                <a:lnTo>
                  <a:pt x="666750" y="0"/>
                </a:lnTo>
                <a:lnTo>
                  <a:pt x="666750" y="1430621"/>
                </a:lnTo>
                <a:lnTo>
                  <a:pt x="0" y="76387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684" name="任意多边形 66"/>
          <p:cNvSpPr/>
          <p:nvPr/>
        </p:nvSpPr>
        <p:spPr>
          <a:xfrm rot="8100000">
            <a:off x="-61912" y="1106488"/>
            <a:ext cx="666750" cy="1435100"/>
          </a:xfrm>
          <a:custGeom>
            <a:avLst/>
            <a:gdLst>
              <a:gd name="connsiteX0" fmla="*/ 0 w 666750"/>
              <a:gd name="connsiteY0" fmla="*/ 1435684 h 1435684"/>
              <a:gd name="connsiteX1" fmla="*/ 0 w 666750"/>
              <a:gd name="connsiteY1" fmla="*/ 0 h 1435684"/>
              <a:gd name="connsiteX2" fmla="*/ 666750 w 666750"/>
              <a:gd name="connsiteY2" fmla="*/ 0 h 1435684"/>
              <a:gd name="connsiteX3" fmla="*/ 666750 w 666750"/>
              <a:gd name="connsiteY3" fmla="*/ 768934 h 1435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6750" h="1435684">
                <a:moveTo>
                  <a:pt x="0" y="1435684"/>
                </a:moveTo>
                <a:lnTo>
                  <a:pt x="0" y="0"/>
                </a:lnTo>
                <a:lnTo>
                  <a:pt x="666750" y="0"/>
                </a:lnTo>
                <a:lnTo>
                  <a:pt x="666750" y="76893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685" name="文本框 67"/>
          <p:cNvSpPr txBox="1"/>
          <p:nvPr/>
        </p:nvSpPr>
        <p:spPr>
          <a:xfrm>
            <a:off x="1269365" y="2736850"/>
            <a:ext cx="4291965" cy="1200329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/>
            <a:r>
              <a:rPr lang="en-IN" altLang="zh-CN" sz="3600" b="1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WHY WE NEED THIS PROJECT?</a:t>
            </a:r>
          </a:p>
        </p:txBody>
      </p:sp>
      <p:sp>
        <p:nvSpPr>
          <p:cNvPr id="1048686" name="任意多边形 69"/>
          <p:cNvSpPr/>
          <p:nvPr/>
        </p:nvSpPr>
        <p:spPr>
          <a:xfrm>
            <a:off x="5733142" y="749427"/>
            <a:ext cx="6175012" cy="5757999"/>
          </a:xfrm>
          <a:custGeom>
            <a:avLst/>
            <a:gdLst>
              <a:gd name="connsiteX0" fmla="*/ 0 w 3857134"/>
              <a:gd name="connsiteY0" fmla="*/ 0 h 909974"/>
              <a:gd name="connsiteX1" fmla="*/ 935868 w 3857134"/>
              <a:gd name="connsiteY1" fmla="*/ 0 h 909974"/>
              <a:gd name="connsiteX2" fmla="*/ 3857134 w 3857134"/>
              <a:gd name="connsiteY2" fmla="*/ 0 h 909974"/>
              <a:gd name="connsiteX3" fmla="*/ 3857134 w 3857134"/>
              <a:gd name="connsiteY3" fmla="*/ 909974 h 909974"/>
              <a:gd name="connsiteX4" fmla="*/ 935868 w 3857134"/>
              <a:gd name="connsiteY4" fmla="*/ 909974 h 909974"/>
              <a:gd name="connsiteX5" fmla="*/ 187173 w 3857134"/>
              <a:gd name="connsiteY5" fmla="*/ 909974 h 909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57134" h="909974">
                <a:moveTo>
                  <a:pt x="0" y="0"/>
                </a:moveTo>
                <a:lnTo>
                  <a:pt x="935868" y="0"/>
                </a:lnTo>
                <a:lnTo>
                  <a:pt x="3857134" y="0"/>
                </a:lnTo>
                <a:lnTo>
                  <a:pt x="3857134" y="909974"/>
                </a:lnTo>
                <a:lnTo>
                  <a:pt x="935868" y="909974"/>
                </a:lnTo>
                <a:lnTo>
                  <a:pt x="187173" y="909974"/>
                </a:lnTo>
                <a:close/>
              </a:path>
            </a:pathLst>
          </a:custGeom>
          <a:solidFill>
            <a:schemeClr val="accent4">
              <a:lumMod val="75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687" name="文本框 71"/>
          <p:cNvSpPr txBox="1"/>
          <p:nvPr/>
        </p:nvSpPr>
        <p:spPr>
          <a:xfrm>
            <a:off x="6570490" y="1320056"/>
            <a:ext cx="4860925" cy="409342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 Students choose the best career path using our proposed system Online Career Planner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 will evaluate students aspects to help them decide on a career path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aspect are personal interests,  skills, aptitude, comfort, etc. 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will remove problem of lack of fast and reliable access to useful information needed to make career choice.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88" name="半闭框 81"/>
          <p:cNvSpPr/>
          <p:nvPr/>
        </p:nvSpPr>
        <p:spPr>
          <a:xfrm rot="8100000">
            <a:off x="-1003300" y="2425700"/>
            <a:ext cx="2006600" cy="2006600"/>
          </a:xfrm>
          <a:prstGeom prst="halfFrame">
            <a:avLst>
              <a:gd name="adj1" fmla="val 18167"/>
              <a:gd name="adj2" fmla="val 1682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任意多边形 66"/>
          <p:cNvSpPr/>
          <p:nvPr/>
        </p:nvSpPr>
        <p:spPr>
          <a:xfrm rot="8100000">
            <a:off x="-75311" y="1106487"/>
            <a:ext cx="666750" cy="1435100"/>
          </a:xfrm>
          <a:custGeom>
            <a:avLst/>
            <a:gdLst>
              <a:gd name="connsiteX0" fmla="*/ 0 w 666750"/>
              <a:gd name="connsiteY0" fmla="*/ 1435684 h 1435684"/>
              <a:gd name="connsiteX1" fmla="*/ 0 w 666750"/>
              <a:gd name="connsiteY1" fmla="*/ 0 h 1435684"/>
              <a:gd name="connsiteX2" fmla="*/ 666750 w 666750"/>
              <a:gd name="connsiteY2" fmla="*/ 0 h 1435684"/>
              <a:gd name="connsiteX3" fmla="*/ 666750 w 666750"/>
              <a:gd name="connsiteY3" fmla="*/ 768934 h 1435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6750" h="1435684">
                <a:moveTo>
                  <a:pt x="0" y="1435684"/>
                </a:moveTo>
                <a:lnTo>
                  <a:pt x="0" y="0"/>
                </a:lnTo>
                <a:lnTo>
                  <a:pt x="666750" y="0"/>
                </a:lnTo>
                <a:lnTo>
                  <a:pt x="666750" y="76893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6236844" y="1455314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6233518" y="2736850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6233518" y="3571525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6233518" y="4406200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文本框 3"/>
          <p:cNvSpPr txBox="1"/>
          <p:nvPr/>
        </p:nvSpPr>
        <p:spPr>
          <a:xfrm>
            <a:off x="107315" y="257810"/>
            <a:ext cx="7014210" cy="83099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defTabSz="914400"/>
            <a:r>
              <a:rPr lang="en-IN" altLang="zh-CN" sz="4800" b="1" dirty="0">
                <a:solidFill>
                  <a:srgbClr val="262626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1048614" name="矩形 65"/>
          <p:cNvSpPr/>
          <p:nvPr/>
        </p:nvSpPr>
        <p:spPr>
          <a:xfrm>
            <a:off x="6624638" y="2278063"/>
            <a:ext cx="5567363" cy="4579938"/>
          </a:xfrm>
          <a:custGeom>
            <a:avLst/>
            <a:gdLst>
              <a:gd name="connsiteX0" fmla="*/ 0 w 5044521"/>
              <a:gd name="connsiteY0" fmla="*/ 0 h 4149439"/>
              <a:gd name="connsiteX1" fmla="*/ 5044521 w 5044521"/>
              <a:gd name="connsiteY1" fmla="*/ 0 h 4149439"/>
              <a:gd name="connsiteX2" fmla="*/ 5044521 w 5044521"/>
              <a:gd name="connsiteY2" fmla="*/ 4149439 h 4149439"/>
              <a:gd name="connsiteX3" fmla="*/ 0 w 5044521"/>
              <a:gd name="connsiteY3" fmla="*/ 4149439 h 4149439"/>
              <a:gd name="connsiteX4" fmla="*/ 0 w 5044521"/>
              <a:gd name="connsiteY4" fmla="*/ 0 h 4149439"/>
              <a:gd name="connsiteX0-1" fmla="*/ 800100 w 5044521"/>
              <a:gd name="connsiteY0-2" fmla="*/ 1117600 h 4149439"/>
              <a:gd name="connsiteX1-3" fmla="*/ 5044521 w 5044521"/>
              <a:gd name="connsiteY1-4" fmla="*/ 0 h 4149439"/>
              <a:gd name="connsiteX2-5" fmla="*/ 5044521 w 5044521"/>
              <a:gd name="connsiteY2-6" fmla="*/ 4149439 h 4149439"/>
              <a:gd name="connsiteX3-7" fmla="*/ 0 w 5044521"/>
              <a:gd name="connsiteY3-8" fmla="*/ 4149439 h 4149439"/>
              <a:gd name="connsiteX4-9" fmla="*/ 800100 w 5044521"/>
              <a:gd name="connsiteY4-10" fmla="*/ 1117600 h 4149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044521" h="4149439">
                <a:moveTo>
                  <a:pt x="800100" y="1117600"/>
                </a:moveTo>
                <a:lnTo>
                  <a:pt x="5044521" y="0"/>
                </a:lnTo>
                <a:lnTo>
                  <a:pt x="5044521" y="4149439"/>
                </a:lnTo>
                <a:lnTo>
                  <a:pt x="0" y="4149439"/>
                </a:lnTo>
                <a:lnTo>
                  <a:pt x="800100" y="111760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48615" name="直角三角形 4"/>
          <p:cNvSpPr/>
          <p:nvPr/>
        </p:nvSpPr>
        <p:spPr>
          <a:xfrm flipH="1">
            <a:off x="6643688" y="2278063"/>
            <a:ext cx="5534025" cy="4579938"/>
          </a:xfrm>
          <a:prstGeom prst="rtTriangle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23" name="组合 5"/>
          <p:cNvGrpSpPr/>
          <p:nvPr/>
        </p:nvGrpSpPr>
        <p:grpSpPr>
          <a:xfrm rot="-3401500">
            <a:off x="7244395" y="2278401"/>
            <a:ext cx="3694112" cy="3919537"/>
            <a:chOff x="1155088" y="1803538"/>
            <a:chExt cx="3759248" cy="3988832"/>
          </a:xfrm>
        </p:grpSpPr>
        <p:grpSp>
          <p:nvGrpSpPr>
            <p:cNvPr id="24" name="组合 6"/>
            <p:cNvGrpSpPr/>
            <p:nvPr/>
          </p:nvGrpSpPr>
          <p:grpSpPr>
            <a:xfrm>
              <a:off x="1682782" y="1803538"/>
              <a:ext cx="2620962" cy="2408453"/>
              <a:chOff x="2547136" y="1033997"/>
              <a:chExt cx="3582987" cy="3292476"/>
            </a:xfrm>
          </p:grpSpPr>
          <p:sp>
            <p:nvSpPr>
              <p:cNvPr id="1048616" name="Rectangle 5"/>
              <p:cNvSpPr/>
              <p:nvPr/>
            </p:nvSpPr>
            <p:spPr>
              <a:xfrm>
                <a:off x="2547136" y="1033997"/>
                <a:ext cx="3582987" cy="300038"/>
              </a:xfrm>
              <a:prstGeom prst="rect">
                <a:avLst/>
              </a:prstGeom>
              <a:solidFill>
                <a:srgbClr val="0071BC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17" name="Rectangle 6"/>
              <p:cNvSpPr/>
              <p:nvPr/>
            </p:nvSpPr>
            <p:spPr>
              <a:xfrm>
                <a:off x="4637874" y="1100672"/>
                <a:ext cx="1358900" cy="133350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18" name="Freeform 7"/>
              <p:cNvSpPr/>
              <p:nvPr/>
            </p:nvSpPr>
            <p:spPr>
              <a:xfrm>
                <a:off x="4404511" y="1100672"/>
                <a:ext cx="133350" cy="133350"/>
              </a:xfrm>
              <a:custGeom>
                <a:avLst/>
                <a:gdLst/>
                <a:ahLst/>
                <a:cxnLst>
                  <a:cxn ang="0">
                    <a:pos x="133350" y="66675"/>
                  </a:cxn>
                  <a:cxn ang="0">
                    <a:pos x="100013" y="133350"/>
                  </a:cxn>
                  <a:cxn ang="0">
                    <a:pos x="66675" y="133350"/>
                  </a:cxn>
                  <a:cxn ang="0">
                    <a:pos x="0" y="66675"/>
                  </a:cxn>
                  <a:cxn ang="0">
                    <a:pos x="0" y="66675"/>
                  </a:cxn>
                  <a:cxn ang="0">
                    <a:pos x="66675" y="0"/>
                  </a:cxn>
                  <a:cxn ang="0">
                    <a:pos x="100013" y="0"/>
                  </a:cxn>
                  <a:cxn ang="0">
                    <a:pos x="133350" y="66675"/>
                  </a:cxn>
                </a:cxnLst>
                <a:rect l="0" t="0" r="0" b="0"/>
                <a:pathLst>
                  <a:path w="4" h="4">
                    <a:moveTo>
                      <a:pt x="4" y="2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2"/>
                    </a:cubicBezTo>
                    <a:close/>
                  </a:path>
                </a:pathLst>
              </a:custGeom>
              <a:solidFill>
                <a:srgbClr val="005683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19" name="Freeform 8"/>
              <p:cNvSpPr/>
              <p:nvPr/>
            </p:nvSpPr>
            <p:spPr>
              <a:xfrm>
                <a:off x="4206074" y="1100672"/>
                <a:ext cx="131762" cy="133350"/>
              </a:xfrm>
              <a:custGeom>
                <a:avLst/>
                <a:gdLst/>
                <a:ahLst/>
                <a:cxnLst>
                  <a:cxn ang="0">
                    <a:pos x="66675" y="0"/>
                  </a:cxn>
                  <a:cxn ang="0">
                    <a:pos x="100012" y="33338"/>
                  </a:cxn>
                  <a:cxn ang="0">
                    <a:pos x="131762" y="33338"/>
                  </a:cxn>
                  <a:cxn ang="0">
                    <a:pos x="100012" y="66675"/>
                  </a:cxn>
                  <a:cxn ang="0">
                    <a:pos x="100012" y="133350"/>
                  </a:cxn>
                  <a:cxn ang="0">
                    <a:pos x="66675" y="100013"/>
                  </a:cxn>
                  <a:cxn ang="0">
                    <a:pos x="33337" y="133350"/>
                  </a:cxn>
                  <a:cxn ang="0">
                    <a:pos x="33337" y="66675"/>
                  </a:cxn>
                  <a:cxn ang="0">
                    <a:pos x="0" y="33338"/>
                  </a:cxn>
                  <a:cxn ang="0">
                    <a:pos x="33337" y="33338"/>
                  </a:cxn>
                  <a:cxn ang="0">
                    <a:pos x="66675" y="0"/>
                  </a:cxn>
                </a:cxnLst>
                <a:rect l="0" t="0" r="0" b="0"/>
                <a:pathLst>
                  <a:path w="83" h="84">
                    <a:moveTo>
                      <a:pt x="42" y="0"/>
                    </a:moveTo>
                    <a:lnTo>
                      <a:pt x="63" y="21"/>
                    </a:lnTo>
                    <a:lnTo>
                      <a:pt x="83" y="21"/>
                    </a:lnTo>
                    <a:lnTo>
                      <a:pt x="63" y="42"/>
                    </a:lnTo>
                    <a:lnTo>
                      <a:pt x="63" y="84"/>
                    </a:lnTo>
                    <a:lnTo>
                      <a:pt x="42" y="63"/>
                    </a:lnTo>
                    <a:lnTo>
                      <a:pt x="21" y="84"/>
                    </a:lnTo>
                    <a:lnTo>
                      <a:pt x="21" y="42"/>
                    </a:lnTo>
                    <a:lnTo>
                      <a:pt x="0" y="21"/>
                    </a:lnTo>
                    <a:lnTo>
                      <a:pt x="21" y="21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F7931E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20" name="Oval 9"/>
              <p:cNvSpPr/>
              <p:nvPr/>
            </p:nvSpPr>
            <p:spPr>
              <a:xfrm>
                <a:off x="2613811" y="1100672"/>
                <a:ext cx="133350" cy="133350"/>
              </a:xfrm>
              <a:prstGeom prst="ellipse">
                <a:avLst/>
              </a:prstGeom>
              <a:solidFill>
                <a:srgbClr val="ED1C24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21" name="Oval 10"/>
              <p:cNvSpPr/>
              <p:nvPr/>
            </p:nvSpPr>
            <p:spPr>
              <a:xfrm>
                <a:off x="2680486" y="1134010"/>
                <a:ext cx="33337" cy="66675"/>
              </a:xfrm>
              <a:prstGeom prst="ellipse">
                <a:avLst/>
              </a:prstGeom>
              <a:solidFill>
                <a:srgbClr val="53474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22" name="Oval 11"/>
              <p:cNvSpPr/>
              <p:nvPr/>
            </p:nvSpPr>
            <p:spPr>
              <a:xfrm>
                <a:off x="2845586" y="1100672"/>
                <a:ext cx="133350" cy="133350"/>
              </a:xfrm>
              <a:prstGeom prst="ellipse">
                <a:avLst/>
              </a:prstGeom>
              <a:solidFill>
                <a:srgbClr val="FBB03B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23" name="Oval 12"/>
              <p:cNvSpPr/>
              <p:nvPr/>
            </p:nvSpPr>
            <p:spPr>
              <a:xfrm>
                <a:off x="3045611" y="1100672"/>
                <a:ext cx="131762" cy="133350"/>
              </a:xfrm>
              <a:prstGeom prst="ellipse">
                <a:avLst/>
              </a:prstGeom>
              <a:solidFill>
                <a:srgbClr val="8CC63F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24" name="Rectangle 13"/>
              <p:cNvSpPr/>
              <p:nvPr/>
            </p:nvSpPr>
            <p:spPr>
              <a:xfrm>
                <a:off x="2547136" y="1334035"/>
                <a:ext cx="3582987" cy="299243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25" name="Rectangle 14"/>
              <p:cNvSpPr/>
              <p:nvPr/>
            </p:nvSpPr>
            <p:spPr>
              <a:xfrm>
                <a:off x="2845586" y="1499135"/>
                <a:ext cx="2952750" cy="998538"/>
              </a:xfrm>
              <a:prstGeom prst="rect">
                <a:avLst/>
              </a:prstGeom>
              <a:solidFill>
                <a:srgbClr val="A9D9D2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26" name="Rectangle 15"/>
              <p:cNvSpPr/>
              <p:nvPr/>
            </p:nvSpPr>
            <p:spPr>
              <a:xfrm>
                <a:off x="3045611" y="2197635"/>
                <a:ext cx="530225" cy="565150"/>
              </a:xfrm>
              <a:prstGeom prst="rect">
                <a:avLst/>
              </a:prstGeom>
              <a:solidFill>
                <a:srgbClr val="007F74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27" name="Rectangle 16"/>
              <p:cNvSpPr/>
              <p:nvPr/>
            </p:nvSpPr>
            <p:spPr>
              <a:xfrm>
                <a:off x="4637874" y="1832510"/>
                <a:ext cx="993775" cy="133350"/>
              </a:xfrm>
              <a:prstGeom prst="rect">
                <a:avLst/>
              </a:prstGeom>
              <a:solidFill>
                <a:srgbClr val="007F74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28" name="Rectangle 17"/>
              <p:cNvSpPr/>
              <p:nvPr/>
            </p:nvSpPr>
            <p:spPr>
              <a:xfrm>
                <a:off x="4106061" y="2697697"/>
                <a:ext cx="1525587" cy="131763"/>
              </a:xfrm>
              <a:prstGeom prst="rect">
                <a:avLst/>
              </a:prstGeom>
              <a:solidFill>
                <a:srgbClr val="F7B653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29" name="Rectangle 18"/>
              <p:cNvSpPr/>
              <p:nvPr/>
            </p:nvSpPr>
            <p:spPr>
              <a:xfrm>
                <a:off x="5168099" y="3627972"/>
                <a:ext cx="463550" cy="100013"/>
              </a:xfrm>
              <a:prstGeom prst="rect">
                <a:avLst/>
              </a:prstGeom>
              <a:solidFill>
                <a:srgbClr val="F7B653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0" name="Rectangle 19"/>
              <p:cNvSpPr/>
              <p:nvPr/>
            </p:nvSpPr>
            <p:spPr>
              <a:xfrm>
                <a:off x="5366536" y="3661310"/>
                <a:ext cx="200025" cy="33338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1" name="Rectangle 20"/>
              <p:cNvSpPr/>
              <p:nvPr/>
            </p:nvSpPr>
            <p:spPr>
              <a:xfrm>
                <a:off x="4106061" y="2962810"/>
                <a:ext cx="1525587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2" name="Rectangle 21"/>
              <p:cNvSpPr/>
              <p:nvPr/>
            </p:nvSpPr>
            <p:spPr>
              <a:xfrm>
                <a:off x="2845586" y="2962810"/>
                <a:ext cx="895350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3" name="Rectangle 22"/>
              <p:cNvSpPr/>
              <p:nvPr/>
            </p:nvSpPr>
            <p:spPr>
              <a:xfrm>
                <a:off x="2845586" y="3229510"/>
                <a:ext cx="895350" cy="3333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4" name="Rectangle 23"/>
              <p:cNvSpPr/>
              <p:nvPr/>
            </p:nvSpPr>
            <p:spPr>
              <a:xfrm>
                <a:off x="2845586" y="3096160"/>
                <a:ext cx="365125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5" name="Rectangle 24"/>
              <p:cNvSpPr/>
              <p:nvPr/>
            </p:nvSpPr>
            <p:spPr>
              <a:xfrm>
                <a:off x="3344061" y="3096160"/>
                <a:ext cx="396875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6" name="Rectangle 25"/>
              <p:cNvSpPr/>
              <p:nvPr/>
            </p:nvSpPr>
            <p:spPr>
              <a:xfrm>
                <a:off x="3542499" y="3329522"/>
                <a:ext cx="198437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7" name="Rectangle 26"/>
              <p:cNvSpPr/>
              <p:nvPr/>
            </p:nvSpPr>
            <p:spPr>
              <a:xfrm>
                <a:off x="3210711" y="3329522"/>
                <a:ext cx="265112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8" name="Rectangle 27"/>
              <p:cNvSpPr/>
              <p:nvPr/>
            </p:nvSpPr>
            <p:spPr>
              <a:xfrm>
                <a:off x="2845586" y="3329522"/>
                <a:ext cx="265112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39" name="Rectangle 28"/>
              <p:cNvSpPr/>
              <p:nvPr/>
            </p:nvSpPr>
            <p:spPr>
              <a:xfrm>
                <a:off x="4106061" y="3096160"/>
                <a:ext cx="1525587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40" name="Rectangle 29"/>
              <p:cNvSpPr/>
              <p:nvPr/>
            </p:nvSpPr>
            <p:spPr>
              <a:xfrm>
                <a:off x="4106061" y="3229510"/>
                <a:ext cx="1525587" cy="3333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41" name="Rectangle 30"/>
              <p:cNvSpPr/>
              <p:nvPr/>
            </p:nvSpPr>
            <p:spPr>
              <a:xfrm>
                <a:off x="2845586" y="3961347"/>
                <a:ext cx="2786062" cy="131763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42" name="Rectangle 31"/>
              <p:cNvSpPr/>
              <p:nvPr/>
            </p:nvSpPr>
            <p:spPr>
              <a:xfrm>
                <a:off x="4106061" y="3329522"/>
                <a:ext cx="1525587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43" name="Rectangle 32"/>
              <p:cNvSpPr/>
              <p:nvPr/>
            </p:nvSpPr>
            <p:spPr>
              <a:xfrm>
                <a:off x="4736299" y="3461285"/>
                <a:ext cx="895350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44" name="Rectangle 33"/>
              <p:cNvSpPr/>
              <p:nvPr/>
            </p:nvSpPr>
            <p:spPr>
              <a:xfrm>
                <a:off x="4637874" y="2065872"/>
                <a:ext cx="993775" cy="131763"/>
              </a:xfrm>
              <a:prstGeom prst="rect">
                <a:avLst/>
              </a:prstGeom>
              <a:solidFill>
                <a:srgbClr val="007F74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</p:grpSp>
        <p:grpSp>
          <p:nvGrpSpPr>
            <p:cNvPr id="25" name="组合 7"/>
            <p:cNvGrpSpPr/>
            <p:nvPr/>
          </p:nvGrpSpPr>
          <p:grpSpPr>
            <a:xfrm>
              <a:off x="1155088" y="3324208"/>
              <a:ext cx="1601376" cy="1921884"/>
              <a:chOff x="1883562" y="3029485"/>
              <a:chExt cx="2189162" cy="2627313"/>
            </a:xfrm>
          </p:grpSpPr>
          <p:sp>
            <p:nvSpPr>
              <p:cNvPr id="1048645" name="Freeform 43"/>
              <p:cNvSpPr/>
              <p:nvPr/>
            </p:nvSpPr>
            <p:spPr>
              <a:xfrm>
                <a:off x="1883562" y="3029485"/>
                <a:ext cx="2189162" cy="2627313"/>
              </a:xfrm>
              <a:custGeom>
                <a:avLst/>
                <a:gdLst/>
                <a:ahLst/>
                <a:cxnLst>
                  <a:cxn ang="0">
                    <a:pos x="2189162" y="1096963"/>
                  </a:cxn>
                  <a:cxn ang="0">
                    <a:pos x="1890712" y="2627313"/>
                  </a:cxn>
                  <a:cxn ang="0">
                    <a:pos x="0" y="2262188"/>
                  </a:cxn>
                  <a:cxn ang="0">
                    <a:pos x="431800" y="0"/>
                  </a:cxn>
                  <a:cxn ang="0">
                    <a:pos x="1625600" y="233363"/>
                  </a:cxn>
                  <a:cxn ang="0">
                    <a:pos x="2189162" y="1096963"/>
                  </a:cxn>
                </a:cxnLst>
                <a:rect l="0" t="0" r="0" b="0"/>
                <a:pathLst>
                  <a:path w="1379" h="1655">
                    <a:moveTo>
                      <a:pt x="1379" y="691"/>
                    </a:moveTo>
                    <a:lnTo>
                      <a:pt x="1191" y="1655"/>
                    </a:lnTo>
                    <a:lnTo>
                      <a:pt x="0" y="1425"/>
                    </a:lnTo>
                    <a:lnTo>
                      <a:pt x="272" y="0"/>
                    </a:lnTo>
                    <a:lnTo>
                      <a:pt x="1024" y="147"/>
                    </a:lnTo>
                    <a:lnTo>
                      <a:pt x="1379" y="691"/>
                    </a:lnTo>
                    <a:close/>
                  </a:path>
                </a:pathLst>
              </a:custGeom>
              <a:solidFill>
                <a:srgbClr val="D4DED9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46" name="Freeform 44"/>
              <p:cNvSpPr/>
              <p:nvPr/>
            </p:nvSpPr>
            <p:spPr>
              <a:xfrm>
                <a:off x="2482049" y="3527960"/>
                <a:ext cx="1292225" cy="400050"/>
              </a:xfrm>
              <a:custGeom>
                <a:avLst/>
                <a:gdLst/>
                <a:ahLst/>
                <a:cxnLst>
                  <a:cxn ang="0">
                    <a:pos x="1258888" y="400050"/>
                  </a:cxn>
                  <a:cxn ang="0">
                    <a:pos x="0" y="166688"/>
                  </a:cxn>
                  <a:cxn ang="0">
                    <a:pos x="31750" y="0"/>
                  </a:cxn>
                  <a:cxn ang="0">
                    <a:pos x="1292225" y="266700"/>
                  </a:cxn>
                  <a:cxn ang="0">
                    <a:pos x="1258888" y="400050"/>
                  </a:cxn>
                </a:cxnLst>
                <a:rect l="0" t="0" r="0" b="0"/>
                <a:pathLst>
                  <a:path w="814" h="252">
                    <a:moveTo>
                      <a:pt x="793" y="252"/>
                    </a:moveTo>
                    <a:lnTo>
                      <a:pt x="0" y="105"/>
                    </a:lnTo>
                    <a:lnTo>
                      <a:pt x="20" y="0"/>
                    </a:lnTo>
                    <a:lnTo>
                      <a:pt x="814" y="168"/>
                    </a:lnTo>
                    <a:lnTo>
                      <a:pt x="793" y="252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47" name="Freeform 45"/>
              <p:cNvSpPr/>
              <p:nvPr/>
            </p:nvSpPr>
            <p:spPr>
              <a:xfrm>
                <a:off x="2415374" y="3894672"/>
                <a:ext cx="1293812" cy="398463"/>
              </a:xfrm>
              <a:custGeom>
                <a:avLst/>
                <a:gdLst/>
                <a:ahLst/>
                <a:cxnLst>
                  <a:cxn ang="0">
                    <a:pos x="1260475" y="398463"/>
                  </a:cxn>
                  <a:cxn ang="0">
                    <a:pos x="0" y="165100"/>
                  </a:cxn>
                  <a:cxn ang="0">
                    <a:pos x="33337" y="0"/>
                  </a:cxn>
                  <a:cxn ang="0">
                    <a:pos x="1293812" y="265113"/>
                  </a:cxn>
                  <a:cxn ang="0">
                    <a:pos x="1260475" y="398463"/>
                  </a:cxn>
                </a:cxnLst>
                <a:rect l="0" t="0" r="0" b="0"/>
                <a:pathLst>
                  <a:path w="815" h="251">
                    <a:moveTo>
                      <a:pt x="794" y="251"/>
                    </a:moveTo>
                    <a:lnTo>
                      <a:pt x="0" y="104"/>
                    </a:lnTo>
                    <a:lnTo>
                      <a:pt x="21" y="0"/>
                    </a:lnTo>
                    <a:lnTo>
                      <a:pt x="815" y="167"/>
                    </a:lnTo>
                    <a:lnTo>
                      <a:pt x="794" y="251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48" name="Freeform 46"/>
              <p:cNvSpPr/>
              <p:nvPr/>
            </p:nvSpPr>
            <p:spPr>
              <a:xfrm>
                <a:off x="2348699" y="4226460"/>
                <a:ext cx="1293812" cy="400050"/>
              </a:xfrm>
              <a:custGeom>
                <a:avLst/>
                <a:gdLst/>
                <a:ahLst/>
                <a:cxnLst>
                  <a:cxn ang="0">
                    <a:pos x="1293812" y="400050"/>
                  </a:cxn>
                  <a:cxn ang="0">
                    <a:pos x="0" y="166688"/>
                  </a:cxn>
                  <a:cxn ang="0">
                    <a:pos x="33337" y="0"/>
                  </a:cxn>
                  <a:cxn ang="0">
                    <a:pos x="1293812" y="233363"/>
                  </a:cxn>
                  <a:cxn ang="0">
                    <a:pos x="1293812" y="400050"/>
                  </a:cxn>
                </a:cxnLst>
                <a:rect l="0" t="0" r="0" b="0"/>
                <a:pathLst>
                  <a:path w="815" h="252">
                    <a:moveTo>
                      <a:pt x="815" y="252"/>
                    </a:moveTo>
                    <a:lnTo>
                      <a:pt x="0" y="105"/>
                    </a:lnTo>
                    <a:lnTo>
                      <a:pt x="21" y="0"/>
                    </a:lnTo>
                    <a:lnTo>
                      <a:pt x="815" y="147"/>
                    </a:lnTo>
                    <a:lnTo>
                      <a:pt x="815" y="252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49" name="Freeform 47"/>
              <p:cNvSpPr/>
              <p:nvPr/>
            </p:nvSpPr>
            <p:spPr>
              <a:xfrm>
                <a:off x="2215349" y="4593172"/>
                <a:ext cx="1360487" cy="698500"/>
              </a:xfrm>
              <a:custGeom>
                <a:avLst/>
                <a:gdLst/>
                <a:ahLst/>
                <a:cxnLst>
                  <a:cxn ang="0">
                    <a:pos x="1293812" y="698500"/>
                  </a:cxn>
                  <a:cxn ang="0">
                    <a:pos x="0" y="465138"/>
                  </a:cxn>
                  <a:cxn ang="0">
                    <a:pos x="100012" y="0"/>
                  </a:cxn>
                  <a:cxn ang="0">
                    <a:pos x="1360487" y="231775"/>
                  </a:cxn>
                  <a:cxn ang="0">
                    <a:pos x="1293812" y="698500"/>
                  </a:cxn>
                </a:cxnLst>
                <a:rect l="0" t="0" r="0" b="0"/>
                <a:pathLst>
                  <a:path w="857" h="440">
                    <a:moveTo>
                      <a:pt x="815" y="440"/>
                    </a:moveTo>
                    <a:lnTo>
                      <a:pt x="0" y="293"/>
                    </a:lnTo>
                    <a:lnTo>
                      <a:pt x="63" y="0"/>
                    </a:lnTo>
                    <a:lnTo>
                      <a:pt x="857" y="146"/>
                    </a:lnTo>
                    <a:lnTo>
                      <a:pt x="815" y="440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6" name="组合 8"/>
            <p:cNvGrpSpPr/>
            <p:nvPr/>
          </p:nvGrpSpPr>
          <p:grpSpPr>
            <a:xfrm>
              <a:off x="2984835" y="4136652"/>
              <a:ext cx="451298" cy="1655718"/>
              <a:chOff x="4404511" y="3727985"/>
              <a:chExt cx="498475" cy="1828800"/>
            </a:xfrm>
          </p:grpSpPr>
          <p:sp>
            <p:nvSpPr>
              <p:cNvPr id="1048650" name="Rectangle 48"/>
              <p:cNvSpPr/>
              <p:nvPr/>
            </p:nvSpPr>
            <p:spPr>
              <a:xfrm>
                <a:off x="4404511" y="4259797"/>
                <a:ext cx="166687" cy="1230313"/>
              </a:xfrm>
              <a:prstGeom prst="rect">
                <a:avLst/>
              </a:prstGeom>
              <a:solidFill>
                <a:srgbClr val="00A99D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51" name="Rectangle 49"/>
              <p:cNvSpPr/>
              <p:nvPr/>
            </p:nvSpPr>
            <p:spPr>
              <a:xfrm>
                <a:off x="4736299" y="4259797"/>
                <a:ext cx="166687" cy="1230313"/>
              </a:xfrm>
              <a:prstGeom prst="rect">
                <a:avLst/>
              </a:prstGeom>
              <a:solidFill>
                <a:srgbClr val="00A99D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52" name="Rectangle 50"/>
              <p:cNvSpPr/>
              <p:nvPr/>
            </p:nvSpPr>
            <p:spPr>
              <a:xfrm>
                <a:off x="4571199" y="4259797"/>
                <a:ext cx="165100" cy="1230313"/>
              </a:xfrm>
              <a:prstGeom prst="rect">
                <a:avLst/>
              </a:prstGeom>
              <a:solidFill>
                <a:srgbClr val="00866F"/>
              </a:solidFill>
              <a:ln w="9525">
                <a:noFill/>
              </a:ln>
            </p:spPr>
            <p:txBody>
              <a:bodyPr anchor="t"/>
              <a:lstStyle/>
              <a:p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48653" name="Freeform 51"/>
              <p:cNvSpPr/>
              <p:nvPr/>
            </p:nvSpPr>
            <p:spPr>
              <a:xfrm>
                <a:off x="4404511" y="3727985"/>
                <a:ext cx="498475" cy="531813"/>
              </a:xfrm>
              <a:custGeom>
                <a:avLst/>
                <a:gdLst/>
                <a:ahLst/>
                <a:cxnLst>
                  <a:cxn ang="0">
                    <a:pos x="0" y="531813"/>
                  </a:cxn>
                  <a:cxn ang="0">
                    <a:pos x="265113" y="0"/>
                  </a:cxn>
                  <a:cxn ang="0">
                    <a:pos x="498475" y="531813"/>
                  </a:cxn>
                  <a:cxn ang="0">
                    <a:pos x="0" y="531813"/>
                  </a:cxn>
                </a:cxnLst>
                <a:rect l="0" t="0" r="0" b="0"/>
                <a:pathLst>
                  <a:path w="314" h="335">
                    <a:moveTo>
                      <a:pt x="0" y="335"/>
                    </a:moveTo>
                    <a:lnTo>
                      <a:pt x="167" y="0"/>
                    </a:lnTo>
                    <a:lnTo>
                      <a:pt x="314" y="335"/>
                    </a:lnTo>
                    <a:lnTo>
                      <a:pt x="0" y="335"/>
                    </a:lnTo>
                    <a:close/>
                  </a:path>
                </a:pathLst>
              </a:custGeom>
              <a:solidFill>
                <a:srgbClr val="F7B679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54" name="Freeform 52"/>
              <p:cNvSpPr/>
              <p:nvPr/>
            </p:nvSpPr>
            <p:spPr>
              <a:xfrm>
                <a:off x="4571199" y="3727985"/>
                <a:ext cx="165100" cy="166688"/>
              </a:xfrm>
              <a:custGeom>
                <a:avLst/>
                <a:gdLst/>
                <a:ahLst/>
                <a:cxnLst>
                  <a:cxn ang="0">
                    <a:pos x="98425" y="0"/>
                  </a:cxn>
                  <a:cxn ang="0">
                    <a:pos x="0" y="166688"/>
                  </a:cxn>
                  <a:cxn ang="0">
                    <a:pos x="165100" y="166688"/>
                  </a:cxn>
                  <a:cxn ang="0">
                    <a:pos x="98425" y="0"/>
                  </a:cxn>
                </a:cxnLst>
                <a:rect l="0" t="0" r="0" b="0"/>
                <a:pathLst>
                  <a:path w="104" h="105">
                    <a:moveTo>
                      <a:pt x="62" y="0"/>
                    </a:moveTo>
                    <a:lnTo>
                      <a:pt x="0" y="105"/>
                    </a:lnTo>
                    <a:lnTo>
                      <a:pt x="104" y="105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55" name="Freeform 53"/>
              <p:cNvSpPr/>
              <p:nvPr/>
            </p:nvSpPr>
            <p:spPr>
              <a:xfrm>
                <a:off x="4404511" y="5490110"/>
                <a:ext cx="498475" cy="666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00013" y="66675"/>
                  </a:cxn>
                  <a:cxn ang="0">
                    <a:pos x="431800" y="66675"/>
                  </a:cxn>
                  <a:cxn ang="0">
                    <a:pos x="498475" y="0"/>
                  </a:cxn>
                  <a:cxn ang="0">
                    <a:pos x="0" y="0"/>
                  </a:cxn>
                </a:cxnLst>
                <a:rect l="0" t="0" r="0" b="0"/>
                <a:pathLst>
                  <a:path w="314" h="42">
                    <a:moveTo>
                      <a:pt x="0" y="0"/>
                    </a:moveTo>
                    <a:lnTo>
                      <a:pt x="63" y="42"/>
                    </a:lnTo>
                    <a:lnTo>
                      <a:pt x="272" y="42"/>
                    </a:lnTo>
                    <a:lnTo>
                      <a:pt x="31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7" name="组合 9"/>
            <p:cNvGrpSpPr/>
            <p:nvPr/>
          </p:nvGrpSpPr>
          <p:grpSpPr>
            <a:xfrm>
              <a:off x="3708370" y="3855887"/>
              <a:ext cx="1205966" cy="1611697"/>
              <a:chOff x="5101424" y="3961347"/>
              <a:chExt cx="1193800" cy="1595438"/>
            </a:xfrm>
          </p:grpSpPr>
          <p:sp>
            <p:nvSpPr>
              <p:cNvPr id="1048656" name="Freeform 54"/>
              <p:cNvSpPr/>
              <p:nvPr/>
            </p:nvSpPr>
            <p:spPr>
              <a:xfrm>
                <a:off x="5201436" y="4426485"/>
                <a:ext cx="828675" cy="1130300"/>
              </a:xfrm>
              <a:custGeom>
                <a:avLst/>
                <a:gdLst/>
                <a:ahLst/>
                <a:cxnLst>
                  <a:cxn ang="0">
                    <a:pos x="828675" y="1030288"/>
                  </a:cxn>
                  <a:cxn ang="0">
                    <a:pos x="695325" y="1130300"/>
                  </a:cxn>
                  <a:cxn ang="0">
                    <a:pos x="0" y="100013"/>
                  </a:cxn>
                  <a:cxn ang="0">
                    <a:pos x="131763" y="0"/>
                  </a:cxn>
                  <a:cxn ang="0">
                    <a:pos x="828675" y="1030288"/>
                  </a:cxn>
                </a:cxnLst>
                <a:rect l="0" t="0" r="0" b="0"/>
                <a:pathLst>
                  <a:path w="522" h="712">
                    <a:moveTo>
                      <a:pt x="522" y="649"/>
                    </a:moveTo>
                    <a:lnTo>
                      <a:pt x="438" y="712"/>
                    </a:lnTo>
                    <a:lnTo>
                      <a:pt x="0" y="63"/>
                    </a:lnTo>
                    <a:lnTo>
                      <a:pt x="83" y="0"/>
                    </a:lnTo>
                    <a:lnTo>
                      <a:pt x="522" y="649"/>
                    </a:lnTo>
                    <a:close/>
                  </a:path>
                </a:pathLst>
              </a:custGeom>
              <a:solidFill>
                <a:srgbClr val="F15A24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57" name="Freeform 55"/>
              <p:cNvSpPr/>
              <p:nvPr/>
            </p:nvSpPr>
            <p:spPr>
              <a:xfrm>
                <a:off x="5466549" y="4259797"/>
                <a:ext cx="828675" cy="1096963"/>
              </a:xfrm>
              <a:custGeom>
                <a:avLst/>
                <a:gdLst/>
                <a:ahLst/>
                <a:cxnLst>
                  <a:cxn ang="0">
                    <a:pos x="828675" y="998538"/>
                  </a:cxn>
                  <a:cxn ang="0">
                    <a:pos x="696913" y="1096963"/>
                  </a:cxn>
                  <a:cxn ang="0">
                    <a:pos x="0" y="66675"/>
                  </a:cxn>
                  <a:cxn ang="0">
                    <a:pos x="131763" y="0"/>
                  </a:cxn>
                  <a:cxn ang="0">
                    <a:pos x="828675" y="998538"/>
                  </a:cxn>
                </a:cxnLst>
                <a:rect l="0" t="0" r="0" b="0"/>
                <a:pathLst>
                  <a:path w="522" h="691">
                    <a:moveTo>
                      <a:pt x="522" y="629"/>
                    </a:moveTo>
                    <a:lnTo>
                      <a:pt x="439" y="691"/>
                    </a:lnTo>
                    <a:lnTo>
                      <a:pt x="0" y="42"/>
                    </a:lnTo>
                    <a:lnTo>
                      <a:pt x="83" y="0"/>
                    </a:lnTo>
                    <a:lnTo>
                      <a:pt x="522" y="629"/>
                    </a:lnTo>
                    <a:close/>
                  </a:path>
                </a:pathLst>
              </a:custGeom>
              <a:solidFill>
                <a:srgbClr val="F15A24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58" name="Freeform 56"/>
              <p:cNvSpPr/>
              <p:nvPr/>
            </p:nvSpPr>
            <p:spPr>
              <a:xfrm>
                <a:off x="5333199" y="4326472"/>
                <a:ext cx="830262" cy="1130300"/>
              </a:xfrm>
              <a:custGeom>
                <a:avLst/>
                <a:gdLst/>
                <a:ahLst/>
                <a:cxnLst>
                  <a:cxn ang="0">
                    <a:pos x="830262" y="1030288"/>
                  </a:cxn>
                  <a:cxn ang="0">
                    <a:pos x="696912" y="1130300"/>
                  </a:cxn>
                  <a:cxn ang="0">
                    <a:pos x="0" y="100013"/>
                  </a:cxn>
                  <a:cxn ang="0">
                    <a:pos x="133350" y="0"/>
                  </a:cxn>
                  <a:cxn ang="0">
                    <a:pos x="830262" y="1030288"/>
                  </a:cxn>
                </a:cxnLst>
                <a:rect l="0" t="0" r="0" b="0"/>
                <a:pathLst>
                  <a:path w="523" h="712">
                    <a:moveTo>
                      <a:pt x="523" y="649"/>
                    </a:moveTo>
                    <a:lnTo>
                      <a:pt x="439" y="712"/>
                    </a:lnTo>
                    <a:lnTo>
                      <a:pt x="0" y="63"/>
                    </a:lnTo>
                    <a:lnTo>
                      <a:pt x="84" y="0"/>
                    </a:lnTo>
                    <a:lnTo>
                      <a:pt x="523" y="649"/>
                    </a:lnTo>
                    <a:close/>
                  </a:path>
                </a:pathLst>
              </a:custGeom>
              <a:solidFill>
                <a:srgbClr val="C1272D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59" name="Freeform 57"/>
              <p:cNvSpPr/>
              <p:nvPr/>
            </p:nvSpPr>
            <p:spPr>
              <a:xfrm>
                <a:off x="5101424" y="3961347"/>
                <a:ext cx="496887" cy="565150"/>
              </a:xfrm>
              <a:custGeom>
                <a:avLst/>
                <a:gdLst/>
                <a:ahLst/>
                <a:cxnLst>
                  <a:cxn ang="0">
                    <a:pos x="100012" y="565150"/>
                  </a:cxn>
                  <a:cxn ang="0">
                    <a:pos x="0" y="0"/>
                  </a:cxn>
                  <a:cxn ang="0">
                    <a:pos x="496887" y="298450"/>
                  </a:cxn>
                  <a:cxn ang="0">
                    <a:pos x="100012" y="565150"/>
                  </a:cxn>
                </a:cxnLst>
                <a:rect l="0" t="0" r="0" b="0"/>
                <a:pathLst>
                  <a:path w="313" h="356">
                    <a:moveTo>
                      <a:pt x="63" y="356"/>
                    </a:moveTo>
                    <a:lnTo>
                      <a:pt x="0" y="0"/>
                    </a:lnTo>
                    <a:lnTo>
                      <a:pt x="313" y="188"/>
                    </a:lnTo>
                    <a:lnTo>
                      <a:pt x="63" y="356"/>
                    </a:lnTo>
                    <a:close/>
                  </a:path>
                </a:pathLst>
              </a:custGeom>
              <a:solidFill>
                <a:srgbClr val="F7B679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60" name="Freeform 58"/>
              <p:cNvSpPr/>
              <p:nvPr/>
            </p:nvSpPr>
            <p:spPr>
              <a:xfrm>
                <a:off x="5101424" y="3961347"/>
                <a:ext cx="165100" cy="19843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33338" y="198438"/>
                  </a:cxn>
                  <a:cxn ang="0">
                    <a:pos x="165100" y="98425"/>
                  </a:cxn>
                  <a:cxn ang="0">
                    <a:pos x="0" y="0"/>
                  </a:cxn>
                </a:cxnLst>
                <a:rect l="0" t="0" r="0" b="0"/>
                <a:pathLst>
                  <a:path w="104" h="125">
                    <a:moveTo>
                      <a:pt x="0" y="0"/>
                    </a:moveTo>
                    <a:lnTo>
                      <a:pt x="21" y="125"/>
                    </a:lnTo>
                    <a:lnTo>
                      <a:pt x="104" y="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48661" name="Freeform 59"/>
              <p:cNvSpPr/>
              <p:nvPr/>
            </p:nvSpPr>
            <p:spPr>
              <a:xfrm>
                <a:off x="5896761" y="5258335"/>
                <a:ext cx="398462" cy="298450"/>
              </a:xfrm>
              <a:custGeom>
                <a:avLst/>
                <a:gdLst/>
                <a:ahLst/>
                <a:cxnLst>
                  <a:cxn ang="0">
                    <a:pos x="0" y="298450"/>
                  </a:cxn>
                  <a:cxn ang="0">
                    <a:pos x="100012" y="298450"/>
                  </a:cxn>
                  <a:cxn ang="0">
                    <a:pos x="365125" y="98425"/>
                  </a:cxn>
                  <a:cxn ang="0">
                    <a:pos x="398462" y="0"/>
                  </a:cxn>
                  <a:cxn ang="0">
                    <a:pos x="0" y="298450"/>
                  </a:cxn>
                </a:cxnLst>
                <a:rect l="0" t="0" r="0" b="0"/>
                <a:pathLst>
                  <a:path w="251" h="188">
                    <a:moveTo>
                      <a:pt x="0" y="188"/>
                    </a:moveTo>
                    <a:lnTo>
                      <a:pt x="63" y="188"/>
                    </a:lnTo>
                    <a:lnTo>
                      <a:pt x="230" y="62"/>
                    </a:lnTo>
                    <a:lnTo>
                      <a:pt x="251" y="0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8" name="组合 10"/>
            <p:cNvGrpSpPr/>
            <p:nvPr/>
          </p:nvGrpSpPr>
          <p:grpSpPr>
            <a:xfrm>
              <a:off x="1649266" y="1849479"/>
              <a:ext cx="1648107" cy="1723008"/>
              <a:chOff x="6045250" y="1053818"/>
              <a:chExt cx="2970948" cy="3105967"/>
            </a:xfrm>
          </p:grpSpPr>
          <p:grpSp>
            <p:nvGrpSpPr>
              <p:cNvPr id="29" name="组合 11"/>
              <p:cNvGrpSpPr/>
              <p:nvPr/>
            </p:nvGrpSpPr>
            <p:grpSpPr>
              <a:xfrm>
                <a:off x="6045250" y="1053818"/>
                <a:ext cx="2970948" cy="3105967"/>
                <a:chOff x="4021188" y="1520543"/>
                <a:chExt cx="2970948" cy="3105967"/>
              </a:xfrm>
            </p:grpSpPr>
            <p:sp>
              <p:nvSpPr>
                <p:cNvPr id="1048662" name="Freeform 34"/>
                <p:cNvSpPr/>
                <p:nvPr/>
              </p:nvSpPr>
              <p:spPr bwMode="auto">
                <a:xfrm>
                  <a:off x="5698324" y="3196172"/>
                  <a:ext cx="596900" cy="631825"/>
                </a:xfrm>
                <a:custGeom>
                  <a:avLst/>
                  <a:gdLst>
                    <a:gd name="T0" fmla="*/ 125 w 376"/>
                    <a:gd name="T1" fmla="*/ 0 h 398"/>
                    <a:gd name="T2" fmla="*/ 376 w 376"/>
                    <a:gd name="T3" fmla="*/ 293 h 398"/>
                    <a:gd name="T4" fmla="*/ 251 w 376"/>
                    <a:gd name="T5" fmla="*/ 398 h 398"/>
                    <a:gd name="T6" fmla="*/ 0 w 376"/>
                    <a:gd name="T7" fmla="*/ 125 h 398"/>
                    <a:gd name="T8" fmla="*/ 125 w 376"/>
                    <a:gd name="T9" fmla="*/ 0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6" h="398">
                      <a:moveTo>
                        <a:pt x="125" y="0"/>
                      </a:moveTo>
                      <a:lnTo>
                        <a:pt x="376" y="293"/>
                      </a:lnTo>
                      <a:lnTo>
                        <a:pt x="251" y="398"/>
                      </a:lnTo>
                      <a:lnTo>
                        <a:pt x="0" y="12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48663" name="Freeform 35"/>
                <p:cNvSpPr>
                  <a:spLocks noEditPoints="1"/>
                </p:cNvSpPr>
                <p:nvPr/>
              </p:nvSpPr>
              <p:spPr>
                <a:xfrm>
                  <a:off x="4021188" y="1520543"/>
                  <a:ext cx="2244582" cy="2205882"/>
                </a:xfrm>
                <a:custGeom>
                  <a:avLst/>
                  <a:gdLst/>
                  <a:ahLst/>
                  <a:cxnLst>
                    <a:cxn ang="0">
                      <a:pos x="1885449" y="450180"/>
                    </a:cxn>
                    <a:cxn ang="0">
                      <a:pos x="448916" y="360144"/>
                    </a:cxn>
                    <a:cxn ang="0">
                      <a:pos x="359133" y="1755702"/>
                    </a:cxn>
                    <a:cxn ang="0">
                      <a:pos x="1795666" y="1845738"/>
                    </a:cxn>
                    <a:cxn ang="0">
                      <a:pos x="1885449" y="450180"/>
                    </a:cxn>
                    <a:cxn ang="0">
                      <a:pos x="538700" y="1575630"/>
                    </a:cxn>
                    <a:cxn ang="0">
                      <a:pos x="628483" y="495198"/>
                    </a:cxn>
                    <a:cxn ang="0">
                      <a:pos x="1705882" y="585234"/>
                    </a:cxn>
                    <a:cxn ang="0">
                      <a:pos x="1616099" y="1665666"/>
                    </a:cxn>
                    <a:cxn ang="0">
                      <a:pos x="538700" y="1575630"/>
                    </a:cxn>
                  </a:cxnLst>
                  <a:rect l="0" t="0" r="0" b="0"/>
                  <a:pathLst>
                    <a:path w="50" h="49">
                      <a:moveTo>
                        <a:pt x="42" y="10"/>
                      </a:moveTo>
                      <a:cubicBezTo>
                        <a:pt x="34" y="1"/>
                        <a:pt x="20" y="0"/>
                        <a:pt x="10" y="8"/>
                      </a:cubicBezTo>
                      <a:cubicBezTo>
                        <a:pt x="1" y="16"/>
                        <a:pt x="0" y="30"/>
                        <a:pt x="8" y="39"/>
                      </a:cubicBezTo>
                      <a:cubicBezTo>
                        <a:pt x="16" y="48"/>
                        <a:pt x="30" y="49"/>
                        <a:pt x="40" y="41"/>
                      </a:cubicBezTo>
                      <a:cubicBezTo>
                        <a:pt x="49" y="33"/>
                        <a:pt x="50" y="19"/>
                        <a:pt x="42" y="10"/>
                      </a:cubicBezTo>
                      <a:close/>
                      <a:moveTo>
                        <a:pt x="12" y="35"/>
                      </a:moveTo>
                      <a:cubicBezTo>
                        <a:pt x="6" y="28"/>
                        <a:pt x="7" y="18"/>
                        <a:pt x="14" y="11"/>
                      </a:cubicBezTo>
                      <a:cubicBezTo>
                        <a:pt x="21" y="5"/>
                        <a:pt x="32" y="6"/>
                        <a:pt x="38" y="13"/>
                      </a:cubicBezTo>
                      <a:cubicBezTo>
                        <a:pt x="44" y="20"/>
                        <a:pt x="43" y="31"/>
                        <a:pt x="36" y="37"/>
                      </a:cubicBezTo>
                      <a:cubicBezTo>
                        <a:pt x="29" y="43"/>
                        <a:pt x="18" y="42"/>
                        <a:pt x="12" y="35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8664" name="Freeform 36"/>
                <p:cNvSpPr/>
                <p:nvPr/>
              </p:nvSpPr>
              <p:spPr>
                <a:xfrm>
                  <a:off x="5996774" y="3527960"/>
                  <a:ext cx="995362" cy="1098550"/>
                </a:xfrm>
                <a:custGeom>
                  <a:avLst/>
                  <a:gdLst/>
                  <a:ahLst/>
                  <a:cxnLst>
                    <a:cxn ang="0">
                      <a:pos x="829468" y="1065261"/>
                    </a:cxn>
                    <a:cxn ang="0">
                      <a:pos x="696753" y="1065261"/>
                    </a:cxn>
                    <a:cxn ang="0">
                      <a:pos x="33179" y="299605"/>
                    </a:cxn>
                    <a:cxn ang="0">
                      <a:pos x="33179" y="133158"/>
                    </a:cxn>
                    <a:cxn ang="0">
                      <a:pos x="132715" y="66579"/>
                    </a:cxn>
                    <a:cxn ang="0">
                      <a:pos x="298609" y="66579"/>
                    </a:cxn>
                    <a:cxn ang="0">
                      <a:pos x="962183" y="798945"/>
                    </a:cxn>
                    <a:cxn ang="0">
                      <a:pos x="929005" y="965392"/>
                    </a:cxn>
                    <a:cxn ang="0">
                      <a:pos x="829468" y="1065261"/>
                    </a:cxn>
                  </a:cxnLst>
                  <a:rect l="0" t="0" r="0" b="0"/>
                  <a:pathLst>
                    <a:path w="30" h="33">
                      <a:moveTo>
                        <a:pt x="25" y="32"/>
                      </a:moveTo>
                      <a:cubicBezTo>
                        <a:pt x="24" y="33"/>
                        <a:pt x="22" y="33"/>
                        <a:pt x="21" y="32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0" y="8"/>
                        <a:pt x="0" y="5"/>
                        <a:pt x="1" y="4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6" y="0"/>
                        <a:pt x="8" y="0"/>
                        <a:pt x="9" y="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30" y="26"/>
                        <a:pt x="30" y="28"/>
                        <a:pt x="28" y="29"/>
                      </a:cubicBezTo>
                      <a:lnTo>
                        <a:pt x="25" y="32"/>
                      </a:lnTo>
                      <a:close/>
                    </a:path>
                  </a:pathLst>
                </a:custGeom>
                <a:solidFill>
                  <a:srgbClr val="535D62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8665" name="Freeform 38"/>
                <p:cNvSpPr/>
                <p:nvPr/>
              </p:nvSpPr>
              <p:spPr>
                <a:xfrm>
                  <a:off x="6195211" y="3761322"/>
                  <a:ext cx="233362" cy="233363"/>
                </a:xfrm>
                <a:custGeom>
                  <a:avLst/>
                  <a:gdLst/>
                  <a:ahLst/>
                  <a:cxnLst>
                    <a:cxn ang="0">
                      <a:pos x="66675" y="233363"/>
                    </a:cxn>
                    <a:cxn ang="0">
                      <a:pos x="0" y="166688"/>
                    </a:cxn>
                    <a:cxn ang="0">
                      <a:pos x="166687" y="0"/>
                    </a:cxn>
                    <a:cxn ang="0">
                      <a:pos x="233362" y="66675"/>
                    </a:cxn>
                    <a:cxn ang="0">
                      <a:pos x="66675" y="233363"/>
                    </a:cxn>
                  </a:cxnLst>
                  <a:rect l="0" t="0" r="0" b="0"/>
                  <a:pathLst>
                    <a:path w="147" h="147">
                      <a:moveTo>
                        <a:pt x="42" y="147"/>
                      </a:moveTo>
                      <a:lnTo>
                        <a:pt x="0" y="105"/>
                      </a:lnTo>
                      <a:lnTo>
                        <a:pt x="105" y="0"/>
                      </a:lnTo>
                      <a:lnTo>
                        <a:pt x="147" y="42"/>
                      </a:lnTo>
                      <a:lnTo>
                        <a:pt x="42" y="147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8666" name="Freeform 39"/>
                <p:cNvSpPr/>
                <p:nvPr/>
              </p:nvSpPr>
              <p:spPr>
                <a:xfrm>
                  <a:off x="6328561" y="3894672"/>
                  <a:ext cx="231775" cy="231775"/>
                </a:xfrm>
                <a:custGeom>
                  <a:avLst/>
                  <a:gdLst/>
                  <a:ahLst/>
                  <a:cxnLst>
                    <a:cxn ang="0">
                      <a:pos x="33338" y="231775"/>
                    </a:cxn>
                    <a:cxn ang="0">
                      <a:pos x="0" y="165100"/>
                    </a:cxn>
                    <a:cxn ang="0">
                      <a:pos x="165100" y="0"/>
                    </a:cxn>
                    <a:cxn ang="0">
                      <a:pos x="231775" y="66675"/>
                    </a:cxn>
                    <a:cxn ang="0">
                      <a:pos x="33338" y="231775"/>
                    </a:cxn>
                  </a:cxnLst>
                  <a:rect l="0" t="0" r="0" b="0"/>
                  <a:pathLst>
                    <a:path w="146" h="146">
                      <a:moveTo>
                        <a:pt x="21" y="146"/>
                      </a:moveTo>
                      <a:lnTo>
                        <a:pt x="0" y="104"/>
                      </a:lnTo>
                      <a:lnTo>
                        <a:pt x="104" y="0"/>
                      </a:lnTo>
                      <a:lnTo>
                        <a:pt x="146" y="42"/>
                      </a:lnTo>
                      <a:lnTo>
                        <a:pt x="21" y="14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8667" name="Freeform 40"/>
                <p:cNvSpPr/>
                <p:nvPr/>
              </p:nvSpPr>
              <p:spPr>
                <a:xfrm>
                  <a:off x="6428574" y="4059772"/>
                  <a:ext cx="231775" cy="200025"/>
                </a:xfrm>
                <a:custGeom>
                  <a:avLst/>
                  <a:gdLst/>
                  <a:ahLst/>
                  <a:cxnLst>
                    <a:cxn ang="0">
                      <a:pos x="65088" y="200025"/>
                    </a:cxn>
                    <a:cxn ang="0">
                      <a:pos x="0" y="133350"/>
                    </a:cxn>
                    <a:cxn ang="0">
                      <a:pos x="198438" y="0"/>
                    </a:cxn>
                    <a:cxn ang="0">
                      <a:pos x="231775" y="66675"/>
                    </a:cxn>
                    <a:cxn ang="0">
                      <a:pos x="65088" y="200025"/>
                    </a:cxn>
                  </a:cxnLst>
                  <a:rect l="0" t="0" r="0" b="0"/>
                  <a:pathLst>
                    <a:path w="146" h="126">
                      <a:moveTo>
                        <a:pt x="41" y="126"/>
                      </a:moveTo>
                      <a:lnTo>
                        <a:pt x="0" y="84"/>
                      </a:lnTo>
                      <a:lnTo>
                        <a:pt x="125" y="0"/>
                      </a:lnTo>
                      <a:lnTo>
                        <a:pt x="146" y="42"/>
                      </a:lnTo>
                      <a:lnTo>
                        <a:pt x="41" y="12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8668" name="Freeform 41"/>
                <p:cNvSpPr/>
                <p:nvPr/>
              </p:nvSpPr>
              <p:spPr>
                <a:xfrm>
                  <a:off x="6560336" y="4193122"/>
                  <a:ext cx="233362" cy="200025"/>
                </a:xfrm>
                <a:custGeom>
                  <a:avLst/>
                  <a:gdLst/>
                  <a:ahLst/>
                  <a:cxnLst>
                    <a:cxn ang="0">
                      <a:pos x="66675" y="200025"/>
                    </a:cxn>
                    <a:cxn ang="0">
                      <a:pos x="0" y="133350"/>
                    </a:cxn>
                    <a:cxn ang="0">
                      <a:pos x="166687" y="0"/>
                    </a:cxn>
                    <a:cxn ang="0">
                      <a:pos x="233362" y="66675"/>
                    </a:cxn>
                    <a:cxn ang="0">
                      <a:pos x="66675" y="200025"/>
                    </a:cxn>
                  </a:cxnLst>
                  <a:rect l="0" t="0" r="0" b="0"/>
                  <a:pathLst>
                    <a:path w="147" h="126">
                      <a:moveTo>
                        <a:pt x="42" y="126"/>
                      </a:moveTo>
                      <a:lnTo>
                        <a:pt x="0" y="84"/>
                      </a:lnTo>
                      <a:lnTo>
                        <a:pt x="105" y="0"/>
                      </a:lnTo>
                      <a:lnTo>
                        <a:pt x="147" y="42"/>
                      </a:lnTo>
                      <a:lnTo>
                        <a:pt x="42" y="12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48669" name="Freeform 42"/>
                <p:cNvSpPr/>
                <p:nvPr/>
              </p:nvSpPr>
              <p:spPr>
                <a:xfrm>
                  <a:off x="6693686" y="4326472"/>
                  <a:ext cx="231775" cy="200025"/>
                </a:xfrm>
                <a:custGeom>
                  <a:avLst/>
                  <a:gdLst/>
                  <a:ahLst/>
                  <a:cxnLst>
                    <a:cxn ang="0">
                      <a:pos x="33338" y="200025"/>
                    </a:cxn>
                    <a:cxn ang="0">
                      <a:pos x="0" y="166688"/>
                    </a:cxn>
                    <a:cxn ang="0">
                      <a:pos x="165100" y="0"/>
                    </a:cxn>
                    <a:cxn ang="0">
                      <a:pos x="231775" y="66675"/>
                    </a:cxn>
                    <a:cxn ang="0">
                      <a:pos x="33338" y="200025"/>
                    </a:cxn>
                  </a:cxnLst>
                  <a:rect l="0" t="0" r="0" b="0"/>
                  <a:pathLst>
                    <a:path w="146" h="126">
                      <a:moveTo>
                        <a:pt x="21" y="126"/>
                      </a:moveTo>
                      <a:lnTo>
                        <a:pt x="0" y="105"/>
                      </a:lnTo>
                      <a:lnTo>
                        <a:pt x="104" y="0"/>
                      </a:lnTo>
                      <a:lnTo>
                        <a:pt x="146" y="42"/>
                      </a:lnTo>
                      <a:lnTo>
                        <a:pt x="21" y="12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048670" name="Freeform 37"/>
              <p:cNvSpPr/>
              <p:nvPr/>
            </p:nvSpPr>
            <p:spPr>
              <a:xfrm>
                <a:off x="8103385" y="3177915"/>
                <a:ext cx="231775" cy="233363"/>
              </a:xfrm>
              <a:custGeom>
                <a:avLst/>
                <a:gdLst/>
                <a:ahLst/>
                <a:cxnLst>
                  <a:cxn ang="0">
                    <a:pos x="66675" y="233363"/>
                  </a:cxn>
                  <a:cxn ang="0">
                    <a:pos x="0" y="166688"/>
                  </a:cxn>
                  <a:cxn ang="0">
                    <a:pos x="198438" y="0"/>
                  </a:cxn>
                  <a:cxn ang="0">
                    <a:pos x="231775" y="66675"/>
                  </a:cxn>
                  <a:cxn ang="0">
                    <a:pos x="66675" y="233363"/>
                  </a:cxn>
                </a:cxnLst>
                <a:rect l="0" t="0" r="0" b="0"/>
                <a:pathLst>
                  <a:path w="146" h="147">
                    <a:moveTo>
                      <a:pt x="42" y="147"/>
                    </a:moveTo>
                    <a:lnTo>
                      <a:pt x="0" y="105"/>
                    </a:lnTo>
                    <a:lnTo>
                      <a:pt x="125" y="0"/>
                    </a:lnTo>
                    <a:lnTo>
                      <a:pt x="146" y="42"/>
                    </a:lnTo>
                    <a:lnTo>
                      <a:pt x="42" y="147"/>
                    </a:lnTo>
                    <a:close/>
                  </a:path>
                </a:pathLst>
              </a:custGeom>
              <a:solidFill>
                <a:srgbClr val="3D4444"/>
              </a:solidFill>
              <a:ln w="9525"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1048671" name="文本框 67"/>
          <p:cNvSpPr txBox="1"/>
          <p:nvPr/>
        </p:nvSpPr>
        <p:spPr>
          <a:xfrm>
            <a:off x="1132704" y="1279407"/>
            <a:ext cx="5676265" cy="443198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design an online career planner that lends a helping hand to the students aiming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suitable stream after 12th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comprehensive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quizes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test the student for various career paths.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 must help students select a proper career path depending upon the present skill sets and mental 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abilities.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/>
              <a:t> 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188" y="1652398"/>
            <a:ext cx="872308" cy="2847079"/>
          </a:xfrm>
          <a:prstGeom prst="rect">
            <a:avLst/>
          </a:prstGeom>
        </p:spPr>
      </p:pic>
      <p:sp>
        <p:nvSpPr>
          <p:cNvPr id="69" name="Oval 68"/>
          <p:cNvSpPr/>
          <p:nvPr/>
        </p:nvSpPr>
        <p:spPr bwMode="auto">
          <a:xfrm>
            <a:off x="939718" y="1444400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70" name="Oval 69"/>
          <p:cNvSpPr/>
          <p:nvPr/>
        </p:nvSpPr>
        <p:spPr bwMode="auto">
          <a:xfrm>
            <a:off x="967544" y="2869876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71" name="Oval 70"/>
          <p:cNvSpPr/>
          <p:nvPr/>
        </p:nvSpPr>
        <p:spPr bwMode="auto">
          <a:xfrm>
            <a:off x="955928" y="4004983"/>
            <a:ext cx="165160" cy="206061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rtlCol="0" anchor="ctr"/>
          <a:lstStyle/>
          <a:p>
            <a: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文本框 3"/>
          <p:cNvSpPr txBox="1"/>
          <p:nvPr/>
        </p:nvSpPr>
        <p:spPr>
          <a:xfrm>
            <a:off x="128270" y="287019"/>
            <a:ext cx="7893050" cy="83099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 defTabSz="914400"/>
            <a:r>
              <a:rPr lang="en-IN" altLang="zh-CN" sz="4800" b="1" dirty="0">
                <a:solidFill>
                  <a:srgbClr val="262626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  <a:sym typeface="SimSun" panose="02010600030101010101" pitchFamily="2" charset="-122"/>
              </a:rPr>
              <a:t>Technology Stack</a:t>
            </a:r>
          </a:p>
        </p:txBody>
      </p:sp>
      <p:sp>
        <p:nvSpPr>
          <p:cNvPr id="1048603" name="矩形 7"/>
          <p:cNvSpPr/>
          <p:nvPr/>
        </p:nvSpPr>
        <p:spPr bwMode="auto">
          <a:xfrm>
            <a:off x="2082800" y="1588453"/>
            <a:ext cx="2614613" cy="4071938"/>
          </a:xfrm>
          <a:custGeom>
            <a:avLst/>
            <a:gdLst/>
            <a:ahLst/>
            <a:cxnLst/>
            <a:rect l="l" t="t" r="r" b="b"/>
            <a:pathLst>
              <a:path w="2834580" h="4412896">
                <a:moveTo>
                  <a:pt x="0" y="0"/>
                </a:moveTo>
                <a:lnTo>
                  <a:pt x="2834580" y="0"/>
                </a:lnTo>
                <a:lnTo>
                  <a:pt x="2834580" y="1456644"/>
                </a:lnTo>
                <a:cubicBezTo>
                  <a:pt x="2455532" y="1496302"/>
                  <a:pt x="2160116" y="1816877"/>
                  <a:pt x="2160116" y="2206448"/>
                </a:cubicBezTo>
                <a:cubicBezTo>
                  <a:pt x="2160116" y="2596020"/>
                  <a:pt x="2455532" y="2916594"/>
                  <a:pt x="2834580" y="2956252"/>
                </a:cubicBezTo>
                <a:lnTo>
                  <a:pt x="2834580" y="4412896"/>
                </a:lnTo>
                <a:lnTo>
                  <a:pt x="0" y="4412896"/>
                </a:lnTo>
                <a:close/>
              </a:path>
            </a:pathLst>
          </a:cu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180000" rIns="720000" anchor="ctr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48604" name="矩形 8"/>
          <p:cNvSpPr/>
          <p:nvPr/>
        </p:nvSpPr>
        <p:spPr bwMode="auto">
          <a:xfrm>
            <a:off x="4852035" y="1588453"/>
            <a:ext cx="2679700" cy="4071938"/>
          </a:xfrm>
          <a:custGeom>
            <a:avLst/>
            <a:gdLst/>
            <a:ahLst/>
            <a:cxnLst/>
            <a:rect l="l" t="t" r="r" b="b"/>
            <a:pathLst>
              <a:path w="2904852" h="4412896">
                <a:moveTo>
                  <a:pt x="0" y="0"/>
                </a:moveTo>
                <a:lnTo>
                  <a:pt x="2904852" y="0"/>
                </a:lnTo>
                <a:lnTo>
                  <a:pt x="2904852" y="1456644"/>
                </a:lnTo>
                <a:cubicBezTo>
                  <a:pt x="2525804" y="1496302"/>
                  <a:pt x="2230388" y="1816877"/>
                  <a:pt x="2230388" y="2206448"/>
                </a:cubicBezTo>
                <a:cubicBezTo>
                  <a:pt x="2230388" y="2596020"/>
                  <a:pt x="2525804" y="2916594"/>
                  <a:pt x="2904852" y="2956252"/>
                </a:cubicBezTo>
                <a:lnTo>
                  <a:pt x="2904852" y="4412896"/>
                </a:lnTo>
                <a:lnTo>
                  <a:pt x="0" y="4412896"/>
                </a:lnTo>
                <a:lnTo>
                  <a:pt x="0" y="2956252"/>
                </a:lnTo>
                <a:cubicBezTo>
                  <a:pt x="379048" y="2916594"/>
                  <a:pt x="674464" y="2596020"/>
                  <a:pt x="674464" y="2206448"/>
                </a:cubicBezTo>
                <a:cubicBezTo>
                  <a:pt x="674464" y="1816877"/>
                  <a:pt x="379048" y="1496302"/>
                  <a:pt x="0" y="1456644"/>
                </a:cubicBezTo>
                <a:close/>
              </a:path>
            </a:pathLst>
          </a:cu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lIns="720000" rIns="720000" anchor="ctr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48605" name="矩形 9"/>
          <p:cNvSpPr/>
          <p:nvPr/>
        </p:nvSpPr>
        <p:spPr bwMode="auto">
          <a:xfrm>
            <a:off x="7661593" y="1589088"/>
            <a:ext cx="2614613" cy="4071938"/>
          </a:xfrm>
          <a:custGeom>
            <a:avLst/>
            <a:gdLst/>
            <a:ahLst/>
            <a:cxnLst/>
            <a:rect l="l" t="t" r="r" b="b"/>
            <a:pathLst>
              <a:path w="2834580" h="4412896">
                <a:moveTo>
                  <a:pt x="0" y="0"/>
                </a:moveTo>
                <a:lnTo>
                  <a:pt x="2834580" y="0"/>
                </a:lnTo>
                <a:lnTo>
                  <a:pt x="2834580" y="4412896"/>
                </a:lnTo>
                <a:lnTo>
                  <a:pt x="0" y="4412896"/>
                </a:lnTo>
                <a:lnTo>
                  <a:pt x="0" y="2956252"/>
                </a:lnTo>
                <a:cubicBezTo>
                  <a:pt x="379048" y="2916594"/>
                  <a:pt x="674464" y="2596020"/>
                  <a:pt x="674464" y="2206448"/>
                </a:cubicBezTo>
                <a:cubicBezTo>
                  <a:pt x="674464" y="1816877"/>
                  <a:pt x="379048" y="1496302"/>
                  <a:pt x="0" y="1456644"/>
                </a:cubicBezTo>
                <a:close/>
              </a:path>
            </a:pathLst>
          </a:cu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720000" rIns="180000" anchor="ctr"/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48606" name="椭圆 6"/>
          <p:cNvSpPr/>
          <p:nvPr/>
        </p:nvSpPr>
        <p:spPr bwMode="auto">
          <a:xfrm>
            <a:off x="7054850" y="3079750"/>
            <a:ext cx="1089025" cy="1090613"/>
          </a:xfrm>
          <a:prstGeom prst="ellipse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48607" name="椭圆 7"/>
          <p:cNvSpPr/>
          <p:nvPr/>
        </p:nvSpPr>
        <p:spPr bwMode="auto">
          <a:xfrm>
            <a:off x="4225925" y="3079750"/>
            <a:ext cx="1089025" cy="1090613"/>
          </a:xfrm>
          <a:prstGeom prst="ellipse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48608" name="文本框 10"/>
          <p:cNvSpPr txBox="1"/>
          <p:nvPr/>
        </p:nvSpPr>
        <p:spPr>
          <a:xfrm>
            <a:off x="2082800" y="1680210"/>
            <a:ext cx="2486025" cy="281615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Web/client</a:t>
            </a:r>
            <a:r>
              <a:rPr lang="en-US" altLang="zh-CN" sz="3200" dirty="0"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: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IN" altLang="zh-CN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</a:p>
          <a:p>
            <a:pPr algn="ctr">
              <a:lnSpc>
                <a:spcPct val="150000"/>
              </a:lnSpc>
            </a:pPr>
            <a:r>
              <a:rPr lang="en-IN" altLang="zh-CN" sz="2400" dirty="0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HTML,</a:t>
            </a:r>
          </a:p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JS</a:t>
            </a: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CSS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09" name="文本框 11"/>
          <p:cNvSpPr txBox="1"/>
          <p:nvPr/>
        </p:nvSpPr>
        <p:spPr>
          <a:xfrm>
            <a:off x="4982486" y="1678782"/>
            <a:ext cx="2394034" cy="180049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3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en-US" alt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zh-CN" alt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8610" name="文本框 12"/>
          <p:cNvSpPr txBox="1"/>
          <p:nvPr/>
        </p:nvSpPr>
        <p:spPr>
          <a:xfrm>
            <a:off x="7710805" y="1680210"/>
            <a:ext cx="2517140" cy="221599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Data</a:t>
            </a:r>
            <a:r>
              <a:rPr lang="en-US" altLang="zh-CN" sz="32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:</a:t>
            </a:r>
            <a:endParaRPr lang="zh-CN" alt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endParaRPr lang="zh-CN" altLang="en-US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MySQL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endParaRPr lang="zh-CN" altLang="en-US" dirty="0"/>
          </a:p>
        </p:txBody>
      </p:sp>
      <p:sp>
        <p:nvSpPr>
          <p:cNvPr id="11" name="任意多边形 66"/>
          <p:cNvSpPr/>
          <p:nvPr/>
        </p:nvSpPr>
        <p:spPr>
          <a:xfrm rot="8100000">
            <a:off x="-75311" y="1106487"/>
            <a:ext cx="666750" cy="1435100"/>
          </a:xfrm>
          <a:custGeom>
            <a:avLst/>
            <a:gdLst>
              <a:gd name="connsiteX0" fmla="*/ 0 w 666750"/>
              <a:gd name="connsiteY0" fmla="*/ 1435684 h 1435684"/>
              <a:gd name="connsiteX1" fmla="*/ 0 w 666750"/>
              <a:gd name="connsiteY1" fmla="*/ 0 h 1435684"/>
              <a:gd name="connsiteX2" fmla="*/ 666750 w 666750"/>
              <a:gd name="connsiteY2" fmla="*/ 0 h 1435684"/>
              <a:gd name="connsiteX3" fmla="*/ 666750 w 666750"/>
              <a:gd name="connsiteY3" fmla="*/ 768934 h 1435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6750" h="1435684">
                <a:moveTo>
                  <a:pt x="0" y="1435684"/>
                </a:moveTo>
                <a:lnTo>
                  <a:pt x="0" y="0"/>
                </a:lnTo>
                <a:lnTo>
                  <a:pt x="666750" y="0"/>
                </a:lnTo>
                <a:lnTo>
                  <a:pt x="666750" y="76893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半闭框 81"/>
          <p:cNvSpPr/>
          <p:nvPr/>
        </p:nvSpPr>
        <p:spPr>
          <a:xfrm rot="8100000">
            <a:off x="-1003300" y="2425700"/>
            <a:ext cx="2006600" cy="2006600"/>
          </a:xfrm>
          <a:prstGeom prst="halfFrame">
            <a:avLst>
              <a:gd name="adj1" fmla="val 18167"/>
              <a:gd name="adj2" fmla="val 1682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任意多边形 65"/>
          <p:cNvSpPr/>
          <p:nvPr/>
        </p:nvSpPr>
        <p:spPr>
          <a:xfrm rot="2700000">
            <a:off x="-76994" y="4328319"/>
            <a:ext cx="666750" cy="1430338"/>
          </a:xfrm>
          <a:custGeom>
            <a:avLst/>
            <a:gdLst>
              <a:gd name="connsiteX0" fmla="*/ 0 w 666750"/>
              <a:gd name="connsiteY0" fmla="*/ 0 h 1430621"/>
              <a:gd name="connsiteX1" fmla="*/ 666750 w 666750"/>
              <a:gd name="connsiteY1" fmla="*/ 0 h 1430621"/>
              <a:gd name="connsiteX2" fmla="*/ 666750 w 666750"/>
              <a:gd name="connsiteY2" fmla="*/ 1430621 h 1430621"/>
              <a:gd name="connsiteX3" fmla="*/ 0 w 666750"/>
              <a:gd name="connsiteY3" fmla="*/ 763871 h 1430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6750" h="1430621">
                <a:moveTo>
                  <a:pt x="0" y="0"/>
                </a:moveTo>
                <a:lnTo>
                  <a:pt x="666750" y="0"/>
                </a:lnTo>
                <a:lnTo>
                  <a:pt x="666750" y="1430621"/>
                </a:lnTo>
                <a:lnTo>
                  <a:pt x="0" y="76387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Online</a:t>
            </a: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Career Planner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Working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65" y="1510516"/>
            <a:ext cx="6264041" cy="39055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929" y="1510516"/>
            <a:ext cx="4275806" cy="39055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37728" y="5492931"/>
            <a:ext cx="1303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Home Page </a:t>
            </a:r>
          </a:p>
        </p:txBody>
      </p:sp>
      <p:sp>
        <p:nvSpPr>
          <p:cNvPr id="6" name="Rectangle 5"/>
          <p:cNvSpPr/>
          <p:nvPr/>
        </p:nvSpPr>
        <p:spPr>
          <a:xfrm>
            <a:off x="8103499" y="5492931"/>
            <a:ext cx="2090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Developers window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641" y="409697"/>
            <a:ext cx="4897691" cy="521737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056633" y="5931263"/>
            <a:ext cx="16920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Institute details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7310" y="409696"/>
            <a:ext cx="6161070" cy="521737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506859" y="5931263"/>
            <a:ext cx="25219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Test according to branch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979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57" y="604910"/>
            <a:ext cx="5119725" cy="53175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43911" y="6071940"/>
            <a:ext cx="8154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Result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635" y="604909"/>
            <a:ext cx="5950212" cy="53175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117282" y="6071940"/>
            <a:ext cx="16689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Feedback Form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072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文本框 3"/>
          <p:cNvSpPr txBox="1"/>
          <p:nvPr/>
        </p:nvSpPr>
        <p:spPr>
          <a:xfrm>
            <a:off x="200660" y="206375"/>
            <a:ext cx="4843145" cy="83099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 defTabSz="914400"/>
            <a:r>
              <a:rPr lang="en-IN" altLang="zh-CN" sz="4800" b="1" dirty="0">
                <a:solidFill>
                  <a:srgbClr val="262626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  <a:sym typeface="SimSun" panose="02010600030101010101" pitchFamily="2" charset="-122"/>
              </a:rPr>
              <a:t>Features</a:t>
            </a:r>
          </a:p>
        </p:txBody>
      </p:sp>
      <p:sp>
        <p:nvSpPr>
          <p:cNvPr id="1048587" name="矩形 4"/>
          <p:cNvSpPr/>
          <p:nvPr/>
        </p:nvSpPr>
        <p:spPr bwMode="auto">
          <a:xfrm>
            <a:off x="1832293" y="3732213"/>
            <a:ext cx="4122738" cy="2032000"/>
          </a:xfrm>
          <a:custGeom>
            <a:avLst/>
            <a:gdLst/>
            <a:ahLst/>
            <a:cxnLst/>
            <a:rect l="l" t="t" r="r" b="b"/>
            <a:pathLst>
              <a:path w="4123655" h="2031752">
                <a:moveTo>
                  <a:pt x="0" y="0"/>
                </a:moveTo>
                <a:lnTo>
                  <a:pt x="3538038" y="0"/>
                </a:lnTo>
                <a:cubicBezTo>
                  <a:pt x="3562809" y="332141"/>
                  <a:pt x="3805448" y="603439"/>
                  <a:pt x="4123655" y="671441"/>
                </a:cubicBezTo>
                <a:lnTo>
                  <a:pt x="2867694" y="2031752"/>
                </a:lnTo>
                <a:lnTo>
                  <a:pt x="0" y="2031752"/>
                </a:lnTo>
                <a:close/>
              </a:path>
            </a:pathLst>
          </a:custGeom>
          <a:solidFill>
            <a:srgbClr val="FF0000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180000" tIns="720000" rIns="180000" bIns="180000" anchor="b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48588" name="矩形 6"/>
          <p:cNvSpPr/>
          <p:nvPr/>
        </p:nvSpPr>
        <p:spPr bwMode="auto">
          <a:xfrm>
            <a:off x="6283325" y="3732213"/>
            <a:ext cx="4122738" cy="2032000"/>
          </a:xfrm>
          <a:custGeom>
            <a:avLst/>
            <a:gdLst/>
            <a:ahLst/>
            <a:cxnLst/>
            <a:rect l="l" t="t" r="r" b="b"/>
            <a:pathLst>
              <a:path w="4123655" h="2031752">
                <a:moveTo>
                  <a:pt x="585618" y="0"/>
                </a:moveTo>
                <a:lnTo>
                  <a:pt x="4123655" y="0"/>
                </a:lnTo>
                <a:lnTo>
                  <a:pt x="4123655" y="2031752"/>
                </a:lnTo>
                <a:lnTo>
                  <a:pt x="1255960" y="2031752"/>
                </a:lnTo>
                <a:lnTo>
                  <a:pt x="0" y="671442"/>
                </a:lnTo>
                <a:cubicBezTo>
                  <a:pt x="318207" y="603440"/>
                  <a:pt x="560846" y="332142"/>
                  <a:pt x="585618" y="0"/>
                </a:cubicBezTo>
                <a:close/>
              </a:path>
            </a:pathLst>
          </a:cu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180000" tIns="720000" rIns="180000" bIns="180000" anchor="b"/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48589" name="矩形 7"/>
          <p:cNvSpPr/>
          <p:nvPr/>
        </p:nvSpPr>
        <p:spPr bwMode="auto">
          <a:xfrm>
            <a:off x="1843088" y="1584325"/>
            <a:ext cx="4100513" cy="2032000"/>
          </a:xfrm>
          <a:custGeom>
            <a:avLst/>
            <a:gdLst/>
            <a:ahLst/>
            <a:cxnLst/>
            <a:rect l="l" t="t" r="r" b="b"/>
            <a:pathLst>
              <a:path w="4101796" h="2031752">
                <a:moveTo>
                  <a:pt x="0" y="0"/>
                </a:moveTo>
                <a:lnTo>
                  <a:pt x="2839571" y="0"/>
                </a:lnTo>
                <a:lnTo>
                  <a:pt x="4101796" y="1367096"/>
                </a:lnTo>
                <a:cubicBezTo>
                  <a:pt x="3794170" y="1441090"/>
                  <a:pt x="3562211" y="1707411"/>
                  <a:pt x="3538038" y="2031752"/>
                </a:cubicBezTo>
                <a:lnTo>
                  <a:pt x="0" y="2031752"/>
                </a:lnTo>
                <a:close/>
              </a:path>
            </a:pathLst>
          </a:custGeom>
          <a:solidFill>
            <a:schemeClr val="tx1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180000" tIns="180000" rIns="180000" bIns="180000" anchor="t"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48590" name="矩形 8"/>
          <p:cNvSpPr/>
          <p:nvPr/>
        </p:nvSpPr>
        <p:spPr bwMode="auto">
          <a:xfrm>
            <a:off x="6292850" y="1584325"/>
            <a:ext cx="4113213" cy="2032000"/>
          </a:xfrm>
          <a:custGeom>
            <a:avLst/>
            <a:gdLst/>
            <a:ahLst/>
            <a:cxnLst/>
            <a:rect l="l" t="t" r="r" b="b"/>
            <a:pathLst>
              <a:path w="4113473" h="2031752">
                <a:moveTo>
                  <a:pt x="1258878" y="0"/>
                </a:moveTo>
                <a:lnTo>
                  <a:pt x="4113473" y="0"/>
                </a:lnTo>
                <a:lnTo>
                  <a:pt x="4113473" y="2031752"/>
                </a:lnTo>
                <a:lnTo>
                  <a:pt x="575436" y="2031752"/>
                </a:lnTo>
                <a:cubicBezTo>
                  <a:pt x="550942" y="1703235"/>
                  <a:pt x="313296" y="1434242"/>
                  <a:pt x="0" y="1363472"/>
                </a:cubicBezTo>
                <a:close/>
              </a:path>
            </a:pathLst>
          </a:custGeom>
          <a:solidFill>
            <a:srgbClr val="FF0000"/>
          </a:solidFill>
          <a:ln w="3175" cap="flat" cmpd="sng" algn="ctr">
            <a:solidFill>
              <a:srgbClr val="EAEAEA"/>
            </a:solidFill>
            <a:prstDash val="solid"/>
          </a:ln>
          <a:effectLst/>
        </p:spPr>
        <p:txBody>
          <a:bodyPr lIns="180000" tIns="180000" rIns="180000" bIns="180000" anchor="t"/>
          <a:lstStyle/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200" b="0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1048591" name="椭圆 7"/>
          <p:cNvSpPr/>
          <p:nvPr/>
        </p:nvSpPr>
        <p:spPr bwMode="auto">
          <a:xfrm>
            <a:off x="5511800" y="3062288"/>
            <a:ext cx="1225550" cy="1223963"/>
          </a:xfrm>
          <a:prstGeom prst="ellipse">
            <a:avLst/>
          </a:prstGeom>
          <a:solidFill>
            <a:schemeClr val="tx1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400" b="1" kern="0" dirty="0" smtClean="0">
                <a:solidFill>
                  <a:sysClr val="window" lastClr="FFFFFF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  <a:sym typeface="+mn-ea"/>
              </a:rPr>
              <a:t>Goal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048592" name="文本框 8"/>
          <p:cNvSpPr txBox="1"/>
          <p:nvPr/>
        </p:nvSpPr>
        <p:spPr>
          <a:xfrm>
            <a:off x="2132013" y="2138363"/>
            <a:ext cx="2787650" cy="13106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WIDE ARRAY OF QUIZZES FOR EVERY FIELD</a:t>
            </a:r>
            <a:endParaRPr lang="zh-CN" altLang="en-US"/>
          </a:p>
        </p:txBody>
      </p:sp>
      <p:sp>
        <p:nvSpPr>
          <p:cNvPr id="1048593" name="文本框 9"/>
          <p:cNvSpPr txBox="1"/>
          <p:nvPr/>
        </p:nvSpPr>
        <p:spPr>
          <a:xfrm>
            <a:off x="7212013" y="2138363"/>
            <a:ext cx="2787650" cy="10058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1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HELPS TO SET GOALS</a:t>
            </a:r>
            <a:endParaRPr lang="zh-CN" altLang="en-US" sz="2100"/>
          </a:p>
        </p:txBody>
      </p:sp>
      <p:sp>
        <p:nvSpPr>
          <p:cNvPr id="1048594" name="文本框 10"/>
          <p:cNvSpPr txBox="1"/>
          <p:nvPr/>
        </p:nvSpPr>
        <p:spPr>
          <a:xfrm>
            <a:off x="2132330" y="4286250"/>
            <a:ext cx="3379470" cy="9042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FOCUS </a:t>
            </a:r>
            <a:r>
              <a:rPr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 IDENTIFY YOUR SKILLS</a:t>
            </a:r>
            <a:endParaRPr lang="zh-CN" altLang="en-US" sz="1800"/>
          </a:p>
        </p:txBody>
      </p:sp>
      <p:sp>
        <p:nvSpPr>
          <p:cNvPr id="1048595" name="文本框 11"/>
          <p:cNvSpPr txBox="1"/>
          <p:nvPr/>
        </p:nvSpPr>
        <p:spPr>
          <a:xfrm>
            <a:off x="7212013" y="4286250"/>
            <a:ext cx="2787650" cy="9296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9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MEASURABLE SCORE AND RANK</a:t>
            </a:r>
            <a:endParaRPr lang="zh-CN" altLang="en-US" sz="190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Online Career Planner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9D0B20"/>
        </a:solidFill>
        <a:ln w="3175" cap="flat" cmpd="sng" algn="ctr">
          <a:solidFill>
            <a:srgbClr val="EAEAEA"/>
          </a:solidFill>
          <a:prstDash val="solid"/>
        </a:ln>
        <a:effectLst/>
      </a:spPr>
      <a:bodyPr lIns="720000" rIns="180000" anchor="ctr"/>
      <a:lstStyle>
        <a:defPPr marL="0" marR="0" indent="0" algn="r" defTabSz="914400" rtl="0" eaLnBrk="1" fontAlgn="auto" latinLnBrk="0" hangingPunct="1">
          <a:lnSpc>
            <a:spcPct val="15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200" b="0" i="0" u="none" strike="noStrike" kern="0" cap="none" spc="0" normalizeH="0" baseline="0" noProof="0" dirty="0">
            <a:ln>
              <a:noFill/>
            </a:ln>
            <a:solidFill>
              <a:srgbClr val="4D4D4D"/>
            </a:solidFill>
            <a:effectLst/>
            <a:uLnTx/>
            <a:uFillTx/>
            <a:latin typeface="Microsoft YaHei" panose="020B0503020204020204" pitchFamily="34" charset="-122"/>
            <a:ea typeface="Microsoft YaHei" panose="020B0503020204020204" pitchFamily="34" charset="-122"/>
            <a:cs typeface="+mn-cs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387</Words>
  <Application>Microsoft Office PowerPoint</Application>
  <PresentationFormat>Widescreen</PresentationFormat>
  <Paragraphs>85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Microsoft YaHei</vt:lpstr>
      <vt:lpstr>SimSun</vt:lpstr>
      <vt:lpstr>SimSun</vt:lpstr>
      <vt:lpstr>Arial</vt:lpstr>
      <vt:lpstr>Calibri</vt:lpstr>
      <vt:lpstr>Calibri Light</vt:lpstr>
      <vt:lpstr>Impact</vt:lpstr>
      <vt:lpstr>Times New Roman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System 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Windows User</cp:lastModifiedBy>
  <cp:revision>16</cp:revision>
  <dcterms:created xsi:type="dcterms:W3CDTF">2015-10-16T00:24:00Z</dcterms:created>
  <dcterms:modified xsi:type="dcterms:W3CDTF">2020-09-22T16:48:30Z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1033-10.2.0.7646</vt:lpwstr>
  </property>
</Properties>
</file>